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3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1" r:id="rId3"/>
    <p:sldMasterId id="2147483662" r:id="rId4"/>
    <p:sldMasterId id="2147483663" r:id="rId5"/>
    <p:sldMasterId id="2147483664" r:id="rId6"/>
    <p:sldMasterId id="2147483665" r:id="rId7"/>
    <p:sldMasterId id="2147483666" r:id="rId8"/>
    <p:sldMasterId id="2147483667" r:id="rId9"/>
    <p:sldMasterId id="2147483668" r:id="rId10"/>
    <p:sldMasterId id="2147483669" r:id="rId11"/>
    <p:sldMasterId id="2147483670" r:id="rId12"/>
  </p:sldMasterIdLst>
  <p:notesMasterIdLst>
    <p:notesMasterId r:id="rId23"/>
  </p:notesMasterIdLst>
  <p:sldIdLst>
    <p:sldId id="263" r:id="rId13"/>
    <p:sldId id="273" r:id="rId14"/>
    <p:sldId id="267" r:id="rId15"/>
    <p:sldId id="268" r:id="rId16"/>
    <p:sldId id="270" r:id="rId17"/>
    <p:sldId id="269" r:id="rId18"/>
    <p:sldId id="271" r:id="rId19"/>
    <p:sldId id="282" r:id="rId20"/>
    <p:sldId id="272" r:id="rId21"/>
    <p:sldId id="280" r:id="rId2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46" y="-96"/>
      </p:cViewPr>
      <p:guideLst>
        <p:guide orient="horz" pos="196"/>
        <p:guide orient="horz" pos="650"/>
        <p:guide orient="horz" pos="709"/>
        <p:guide orient="horz" pos="3974"/>
        <p:guide orient="horz" pos="4064"/>
        <p:guide orient="horz" pos="4246"/>
        <p:guide orient="horz" pos="3748"/>
        <p:guide pos="5511"/>
        <p:guide pos="249"/>
        <p:guide pos="2880"/>
        <p:guide pos="29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6513" cy="368665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275" y="5291138"/>
            <a:ext cx="57594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1987550" y="114300"/>
            <a:ext cx="432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r>
              <a:rPr lang="zh-CN" altLang="en-US"/>
              <a:t>此处添加页眉信息</a:t>
            </a:r>
          </a:p>
        </p:txBody>
      </p:sp>
      <p:sp>
        <p:nvSpPr>
          <p:cNvPr id="13316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1987550" y="346075"/>
            <a:ext cx="4321175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fld id="{07B2335E-5172-451B-94C2-017E1C20DC1A}" type="datetime1">
              <a:rPr lang="zh-CN" altLang="en-US"/>
              <a:pPr/>
              <a:t>2014/6/17</a:t>
            </a:fld>
            <a:endParaRPr lang="zh-CN" altLang="en-US"/>
          </a:p>
        </p:txBody>
      </p:sp>
      <p:sp>
        <p:nvSpPr>
          <p:cNvPr id="13317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552450" y="971550"/>
            <a:ext cx="5756275" cy="431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318" name="备注占位符 4"/>
          <p:cNvSpPr>
            <a:spLocks noGrp="1" noRot="1" noChangeAspect="1" noChangeArrowheads="1"/>
          </p:cNvSpPr>
          <p:nvPr/>
        </p:nvSpPr>
        <p:spPr bwMode="auto">
          <a:xfrm>
            <a:off x="549275" y="5507038"/>
            <a:ext cx="5759450" cy="287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spcBef>
                <a:spcPct val="30000"/>
              </a:spcBef>
            </a:pPr>
            <a:r>
              <a:rPr lang="zh-CN" sz="1200">
                <a:ea typeface="宋体" pitchFamily="2" charset="-122"/>
              </a:rPr>
              <a:t>单击此处编辑母版文本样式</a:t>
            </a:r>
          </a:p>
          <a:p>
            <a:pPr eaLnBrk="0" hangingPunct="0">
              <a:spcBef>
                <a:spcPct val="30000"/>
              </a:spcBef>
            </a:pPr>
            <a:r>
              <a:rPr lang="zh-CN" sz="1200">
                <a:ea typeface="宋体" pitchFamily="2" charset="-122"/>
              </a:rPr>
              <a:t>第二级</a:t>
            </a:r>
          </a:p>
          <a:p>
            <a:pPr eaLnBrk="0" hangingPunct="0">
              <a:spcBef>
                <a:spcPct val="30000"/>
              </a:spcBef>
            </a:pPr>
            <a:r>
              <a:rPr lang="zh-CN" sz="1200">
                <a:ea typeface="宋体" pitchFamily="2" charset="-122"/>
              </a:rPr>
              <a:t>第三级</a:t>
            </a:r>
          </a:p>
          <a:p>
            <a:pPr eaLnBrk="0" hangingPunct="0">
              <a:spcBef>
                <a:spcPct val="30000"/>
              </a:spcBef>
            </a:pPr>
            <a:r>
              <a:rPr lang="zh-CN" sz="1200">
                <a:ea typeface="宋体" pitchFamily="2" charset="-122"/>
              </a:rPr>
              <a:t>第四级</a:t>
            </a:r>
          </a:p>
          <a:p>
            <a:pPr eaLnBrk="0" hangingPunct="0">
              <a:spcBef>
                <a:spcPct val="30000"/>
              </a:spcBef>
            </a:pPr>
            <a:r>
              <a:rPr lang="zh-CN" sz="1200">
                <a:ea typeface="宋体" pitchFamily="2" charset="-122"/>
              </a:rPr>
              <a:t>第五级</a:t>
            </a:r>
          </a:p>
        </p:txBody>
      </p:sp>
      <p:sp>
        <p:nvSpPr>
          <p:cNvPr id="13319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49275" y="8747125"/>
            <a:ext cx="29718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r>
              <a:rPr lang="zh-CN" altLang="en-US"/>
              <a:t>此处添加页脚信息</a:t>
            </a:r>
          </a:p>
        </p:txBody>
      </p:sp>
      <p:sp>
        <p:nvSpPr>
          <p:cNvPr id="13320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48713"/>
            <a:ext cx="2424112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r>
              <a:rPr lang="zh-CN" altLang="en-US"/>
              <a:t>第 </a:t>
            </a:r>
            <a:fld id="{11ABC5B5-798C-46B3-B05A-5D4F78B9639A}" type="slidenum">
              <a:rPr lang="zh-CN" altLang="en-US"/>
              <a:pPr/>
              <a:t>‹#›</a:t>
            </a:fld>
            <a:r>
              <a:rPr lang="zh-CN" altLang="en-US"/>
              <a:t> 页</a:t>
            </a:r>
          </a:p>
        </p:txBody>
      </p:sp>
      <p:sp>
        <p:nvSpPr>
          <p:cNvPr id="13321" name="直接连接符 7"/>
          <p:cNvSpPr>
            <a:spLocks noChangeShapeType="1"/>
          </p:cNvSpPr>
          <p:nvPr/>
        </p:nvSpPr>
        <p:spPr bwMode="auto">
          <a:xfrm>
            <a:off x="0" y="723900"/>
            <a:ext cx="6858000" cy="0"/>
          </a:xfrm>
          <a:prstGeom prst="line">
            <a:avLst/>
          </a:prstGeom>
          <a:noFill/>
          <a:ln w="9525" cmpd="sng">
            <a:solidFill>
              <a:srgbClr val="4B4B4B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2" name="矩形 8"/>
          <p:cNvSpPr>
            <a:spLocks noChangeArrowheads="1"/>
          </p:cNvSpPr>
          <p:nvPr/>
        </p:nvSpPr>
        <p:spPr bwMode="auto">
          <a:xfrm>
            <a:off x="549275" y="114300"/>
            <a:ext cx="1368425" cy="465138"/>
          </a:xfrm>
          <a:prstGeom prst="rect">
            <a:avLst/>
          </a:prstGeom>
          <a:solidFill>
            <a:schemeClr val="bg1"/>
          </a:solidFill>
          <a:ln w="9525" cmpd="sng">
            <a:solidFill>
              <a:srgbClr val="BFBFBF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4B4B4B"/>
                </a:solidFill>
              </a:rPr>
              <a:t>LOGO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3323" name="直接连接符 9"/>
          <p:cNvSpPr>
            <a:spLocks noChangeShapeType="1"/>
          </p:cNvSpPr>
          <p:nvPr/>
        </p:nvSpPr>
        <p:spPr bwMode="auto">
          <a:xfrm>
            <a:off x="0" y="8675688"/>
            <a:ext cx="6858000" cy="1587"/>
          </a:xfrm>
          <a:prstGeom prst="line">
            <a:avLst/>
          </a:prstGeom>
          <a:noFill/>
          <a:ln w="9525" cmpd="sng">
            <a:solidFill>
              <a:srgbClr val="4B4B4B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0375BE-45D8-4D4E-863A-8B507583F937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03667-2DFC-4CE8-A293-DAE29B504740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72CC72-E0B7-4DC2-A6C1-F51B5E98E00C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0A300-DBA1-4E6C-A4FC-E325C8C4E1D0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6F0616-FC37-42E3-A70B-79E1CBD3D5CD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09F3A5-8501-4D9F-974E-699B5250177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9EB8DB-49C9-4663-A08C-B4DA285F5EE8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0286C-676E-4B03-B6B8-F6040A824CF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0D0B3B-C68E-4AC2-8CC6-E416C4833B3B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7C935A-B71E-41C1-A530-63D4D0071C0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196975"/>
            <a:ext cx="4100512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100513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8406D5-029C-4710-AD6C-B148F5736CEE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399B6-C7CC-444B-96B1-DFE40C11B8E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48A597-2BAC-4BC8-995A-5A5B72B7094B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47F51-2D09-47A7-BE19-797A3BAACDC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E5F641-EAED-4EF8-A569-14E677D589B8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90A79-7C79-47FA-A5B7-D9FB89F60DE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35A3B5-C676-4523-AAA0-8BCE90B9D563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27A42-58F3-46E8-A0F7-1F3E90CA9BA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8CFAFA-6AEE-470B-B85D-641AF6AF7152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A97C5-CE38-4593-AE82-E31C902A07F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5B16CB-9C57-47AF-9554-1BD073DC9771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614E0-0EC9-4879-97C9-7BE6A669991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6E4586-394A-4A6B-9AC4-0A2483CF7A9F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934D6-F08D-4647-A5CF-84C98D2E09A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1150" y="311150"/>
            <a:ext cx="2087563" cy="5997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8" y="311150"/>
            <a:ext cx="6113462" cy="5997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57120F-A179-4A51-B438-57561B58B65E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C169B-D976-469E-B733-C0F376C27CA3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1150" y="311150"/>
            <a:ext cx="2087563" cy="5997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8" y="311150"/>
            <a:ext cx="6113462" cy="5997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0477D8-0A02-4A37-87D0-0B4A7E08A45D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822BA-0EBA-4446-8A63-BB108BF04CF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0AAC1B-684C-493E-8D9E-5604F1B6A135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A1681-EE63-4258-B100-FBFA5F9A138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B71565-B399-40C7-B7E7-33EDC9741B51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1AEEF-E73D-4197-B7DE-2330B193C1F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5A9CCE-7344-493D-8509-B65F93A51029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A4306-2516-4E0C-97B4-B49FCE6CADF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196975"/>
            <a:ext cx="4100512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100513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EB5F09-E483-442A-A619-105925351BE2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195D0-EC53-4447-966C-8DC46D4C6B1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9B5CE1-5CB6-4E1B-93F8-7EAA80E2F53D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035CC-DA76-4033-BAA5-248C0740BFE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797F5B-E608-41AE-AB22-9925B5878C34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0EAA9-DCDF-428C-BE1D-5C7D6022570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7026D0-67D0-4A7A-BB55-8F573DC32ADB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8072F-1D60-4644-BE7A-EE0A07B7EA7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36680-95A2-4825-A652-F10608B505C4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E68D1-7D59-4D04-9C5F-17944505D4B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7C91FA-E7AA-45A1-9F6D-92B339D1440E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BA442-6B70-4012-80BD-61F629D6B40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E29475-146F-4B91-A058-317F182D4D40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B920A-3355-4D69-BDD9-547898B9810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8FEBB3-332B-48B8-B347-113C6DE72519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FBE76-3B11-4205-9087-3352194F3C1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1150" y="311150"/>
            <a:ext cx="2087563" cy="5997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8" y="311150"/>
            <a:ext cx="6113462" cy="5997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7769A8-21FA-4264-A253-0CFDFC775E36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93731-6062-400D-8359-B705E496809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D2860D-B13C-49B8-AE1E-9016277A6B48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51386-40B0-478A-ADAE-E577AF2E934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053317-993C-49C7-B5FD-AC8DE39233AD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78381-E883-4FFD-A6D8-C2FC18AF917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F612E4-9CBD-4D47-A501-55DDFC1B816A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92286-C72E-41CC-8766-E520F6ECAEA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196975"/>
            <a:ext cx="4100512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100513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654620-91B0-4059-9EDA-076A0A02432F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0D4371-DF29-4456-B8C8-6D0B07EA91C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88A318-4AE1-4515-B0A8-1B29F8259273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D1163C-DA2F-44CD-ADE3-726F7C01B8F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3F5C61-8E28-4652-9FA5-29F282A19B1F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6A1DA-4B0C-46B0-90D5-D443859843F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3325FD-98A0-4C86-AD38-525D4F513C95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882A06-B0BC-4B77-B529-6BE161FECE7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B3CA4F-8EB1-4B50-BA02-60B7F95E8710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02FBF1-7882-499E-9E8E-9A2FE80D36C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3E5E02-D361-4144-83EC-B1735EEE753F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33F8F-FECD-432E-BC17-D9D490BD6B1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0AF529-1B6F-48A5-ADC8-6E22D6551FF8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12074-1E67-46F2-86F5-781D097BFF8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32FC0A-C2BD-4620-ABCD-D3D450C40518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AB1A6-BDF2-4ED8-9CB5-73C7DFDC8F4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1150" y="311150"/>
            <a:ext cx="2087563" cy="5997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8" y="311150"/>
            <a:ext cx="6113462" cy="5997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CE0C17-C35C-44C7-BBD4-FC477BB8A828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D1BF93-D152-4187-A891-A637D04A379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7678D5-0896-488D-AADF-011A9059B01A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A7DDA-728C-4F5D-AD07-923370F9A19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196975"/>
            <a:ext cx="4100512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100513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7E7A91-05CF-426E-8D6B-E07537E7F176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F50582-F528-4934-98E1-3CEEFB141D5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820BD1-03C3-4DFF-AFA9-C167046DC763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CDB59-CAE0-429D-A3D9-8F84CE42A4E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6F9111-1A94-4853-9838-D49AF4249C39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B2E9AF-F881-4EB2-9193-336C979C0F2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54A7BD-B56E-4D4A-B011-C769A4BEE933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D863E-3683-4BAF-9459-F4ED9B1A4AC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1CEDE4-C043-438F-BED8-6741EE8B7EF2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065A9-4EA1-4A17-BB19-9A16F547CB8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25A06-9B86-4BC2-BAB4-65C822A43E43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746F7-50C2-47BC-83E6-B532F69F03C2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12D68B-F5EA-4FCA-A215-1C667E9A8EFA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69154-A058-4DD6-B802-F524EDBE163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B195BD-3D43-4DE8-94C2-59D5D876CB97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ADB04-F38B-46C1-90EC-41CF11D1785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1150" y="311150"/>
            <a:ext cx="2087563" cy="5997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8" y="311150"/>
            <a:ext cx="6113462" cy="5997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09005E-1990-4548-8BCA-59909C7CC5E3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A7D0A-A789-41C1-898A-59754618969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769DD3-B799-4171-823B-24661CB9A48C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7F24BB-C986-4688-9392-07FCB2469F4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A471FB-44BF-4A68-BAF2-F9992FD70149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E1173-07EB-445A-B5A3-2D50F76FD3A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B28030-900D-4BB5-B92F-B59CFCDCAE94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05A8F-428B-401F-903A-D3F10F43E49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196975"/>
            <a:ext cx="4100512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100513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37D3EB-5486-47E8-AAC5-7D2BF2E3A1E0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DA4D5-406B-4721-8D1A-6F9D453AD2B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7353C8-4178-48F8-98AE-5E0E33D2FBBF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74B110-5820-42DE-A26D-4AC219CCBF4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52A8BC-FB48-4C7C-93C5-59C3C7B20CF2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11BEB-A441-4AE0-9E9A-FD51EE80955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4F4619-0018-4A58-8427-CD98D72B713D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B42DB-7249-4459-8438-A1EB766404A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445C12-A31E-465A-A9D8-4117B14F81B2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32EBCC-3648-40E5-824D-30C9FF7EFB7B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2F193A-E1FC-4CBC-8F6B-F11634B620E8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8E06D-6F1B-45A4-A51E-5A3CE50D45A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03C625-3730-40B2-959F-CC2C079ECF09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29E88-A9E2-42F1-A9C2-4115EA1EA3D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882793-036B-4290-9E76-7D3827E42CD5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66A21-7A39-42A2-9652-B0ACCB9F7A5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1150" y="311150"/>
            <a:ext cx="2087563" cy="5997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8" y="311150"/>
            <a:ext cx="6113462" cy="5997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2263A9-73F8-4F5E-B6CF-1834A91E93EE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2718E-DD4B-436F-90B6-81CD313AA5B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020423-C362-49F4-B98B-3422674FA970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124F0-CEBC-4F88-8146-9E11004A47B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FCD8C3-CD77-4559-88E6-62A212C34D9B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7090-5E33-4CA5-9351-5254D5CAF1A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63174F-4095-4349-8951-5011C60A5061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D3EC8B-9FE4-45D8-A5CE-4DD10BF424E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196975"/>
            <a:ext cx="4100512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100513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F6735F-8059-4482-AB04-B7A278D6FB6A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E97A9-A901-4B02-B66B-92A5A902DC2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BD4B76-E5EE-4AC0-A7C9-ED89BD7C6186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F22A03-83BE-4A60-A8AB-A69289CC9D4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DF9A06-FCDB-41A1-B403-8DC13155C389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D48330-9C1F-49D6-BFFA-530EBDB9C67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196975"/>
            <a:ext cx="4100512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100513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75A94A-469F-4ED6-BD64-2A03B1A1E7FF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E333B-ACE5-4878-B732-5509CB29CE9E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FC0086-5C20-4091-BB62-555E5A71D247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43CD8-4548-4EFE-817C-3D3DFFC808D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1106D-C558-41E7-BC06-347E28C8FE03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344EC-3BC2-4C87-B8F5-89B09DF7B94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A42995-628A-4252-8562-6CEA4BACA6E2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7ECD0-B54D-4CD9-BC7F-A4566AD0A2F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D533B3-32CF-42C2-9817-51ABEC8E4C5A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E69950-C993-4268-9243-843350512BB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1150" y="311150"/>
            <a:ext cx="2087563" cy="5997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8" y="311150"/>
            <a:ext cx="6113462" cy="5997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74BA98-8B1C-4BA6-B7D6-F39EE68BF759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9AD6A-F6FB-4ED9-9F24-C794C34B76D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556D4C-E785-46B2-BDDE-0CDC01B6A8B5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27DBB2-935F-4AA5-91F0-6736BE8B9A2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126378-10BB-4485-96BA-D2D1D3AA3BED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3F05E-EC35-4E85-AD15-35711E2354B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247823-4536-4FDF-9E0D-C1C6AFC5F68C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35B8F-2E25-4BA9-A96F-82DD7CD8ED8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196975"/>
            <a:ext cx="4100512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100513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D39A29-8B2E-4CF2-B3B1-2C3732E10FEC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882504-B9A7-475F-B3DD-E29D11726DE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4D975-3EE0-4724-A602-0A25B50A7AF3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D095E-B51D-45FE-AD4C-210F113542F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AB28D-B7F0-4E24-B019-77013204E21F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AA8F1-1FF7-47AF-91A4-0756A396F549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1A75D1-C360-48BB-A311-8FA2F0AA87C4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6670F-478F-4E05-93BB-1A74C6235A6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90A873-ED14-46B4-B4E1-83D336A13EA2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7FAD4-8EE1-4E91-8BE8-43FA2DA9861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8813FC-02E5-4A69-B487-1A9F1210F62D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D6F5F-5943-4C35-8A20-CFF470CCB52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1E2E9C-3362-4D2B-A0C0-0F5B95B53BA1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0CFDF-7DD1-4751-98C2-C29474EBCC2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E2BAE2-3AFD-4F49-94FE-105C35CA543C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1ED85-BBDD-4F9F-8F82-F9348B5DA69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1150" y="311150"/>
            <a:ext cx="2087563" cy="5997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8" y="311150"/>
            <a:ext cx="6113462" cy="5997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A9E97C-E6C6-4BEE-923E-2125DBED94A3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1383C-8809-4298-810A-B1E972ED6FC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0C4FE7-3B3F-4F1B-9398-78E93E5BB0F6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F756FE-3639-473C-A447-F3A6815967B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292D74-3FE7-46F3-942E-8FA2F1775664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6C4BAA-117F-40CF-8FEF-4F92B3AF100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AB7AC4-5F0C-440F-B0F6-B24BE09ACCC9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B1F39-9B50-4086-A252-BEE252B5E26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196975"/>
            <a:ext cx="4100512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100513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01825A-6C34-43ED-A2DE-BCCA79F5C5DB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5FCE4-9331-4134-8EB4-35A537A2007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087847-9CA6-4D2F-A7E8-ABFB4C70D6B0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9CFF6-A06A-44DD-8ED4-077E98F201EF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254BAE-8432-4E04-ABEA-A625AB4BCC92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58827-C04C-4C6A-8393-F974CB32DDF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8AB34E-9592-4C94-B625-B74D06F89141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DAFDC-AC59-4AEF-B4F9-FA3639624A9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4F38E0-A9C2-46EB-A4F1-944A96C88A92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6413E-B6B8-46FB-AD95-BEE1CF1EF01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C694B7-75C0-4650-97C7-0CA9DEC2C586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EEE1F-1CB4-4114-BD31-6A00EE45A92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BE8319-8C65-40F8-8D4F-2B529494F139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ED1EF-3D26-4A47-ACA6-CC057438483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0B8BD7-0E33-4537-8B77-3C9A024ED71F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C1AFB-FB1C-46FB-8B90-2241749CA16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1150" y="311150"/>
            <a:ext cx="2087563" cy="5997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8" y="311150"/>
            <a:ext cx="6113462" cy="5997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5C789B-7E9D-4F93-AA8B-9861ECCD546C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3A4BE-19C6-4706-9EF0-8C726501711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EF06D0-2E3D-4888-B3D3-47AF1E416F5E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1FAEB-9BB3-4F5B-BEBE-5D1761B7A46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9C5503-70C2-4158-A1EB-A6DA7DA950E0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38364-1E0E-4F8A-8AF1-24433A5AF93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85DA6C-02DD-49FB-B6A8-1876941625CC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AA397A-3EFE-48AB-8548-EEF3BAA5479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FA11BD-798B-48FD-B314-720A45FFBD84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563C0-91E9-47B0-93EF-1B5F2957FACD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196975"/>
            <a:ext cx="4100512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100513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E139AF-4563-4F90-A4F4-3470DB80434E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ADC61-E644-4A5C-B35C-11B6C6F2B2F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E3EC5A-CE4B-4E39-82FB-646CF1D93DF3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6AD542-4719-4599-8225-EC886555051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FBFB45-9801-4FB3-B08A-AE6BA396EE2B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03BEE-D6BE-4788-A815-E0C12D938E8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58115D-ECA3-4382-81C4-79AB6BF24611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3C687-E55B-46D2-80F1-E9F45D44729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019079-ACD2-4DEB-A475-F5CCFE875C2D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A1B2F-5F94-4408-B9F5-E1D8C08D948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D6DF24-5324-41F8-A31E-2B402AAADF16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A7C3E-A17F-4428-8159-0F16CD364AC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81BFD0-CD19-47E1-A923-4848E93F7A59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FD0EA-5997-4160-99D1-1EDE9C21D33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1150" y="311150"/>
            <a:ext cx="2087563" cy="5997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8" y="311150"/>
            <a:ext cx="6113462" cy="5997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A27E06-00B4-4BDF-AB35-3B5873EC4EAA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EBF6E-4577-4B83-B8FA-06419F19D31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962086-366F-4034-A548-C91908B5ADCE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A46C8-5763-49EF-A625-CD87B253668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CE5C37-E952-4F46-BA8B-D00BE835D780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FA5CD-C599-4448-B4BF-4E2050D2817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81B13C-D60D-42E3-918D-AFA07BF33CE0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D9521-5B87-4430-86C7-A62FA7E60C36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E04A0-5250-47AF-ACC8-32723DDE651D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95638-A2F6-48CF-88B4-BB0A63B277C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196975"/>
            <a:ext cx="4100512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100513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1F0F15-7068-4ECD-9534-418737FE2811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2EA0B-6AC2-4405-A07C-E3AF0853830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3D0F2B-2660-446B-8EF5-430EB6DF35E7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054A5-C793-42BA-926D-FF223ADC6B5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EB6C34-4A1F-4B17-A613-0EFE972FBFDF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1A8ED-4180-424C-9814-488D688DB95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67CBE3-895B-4D3C-A37B-DDDEEE3ACF4A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1A78CA-99FA-4ADB-A06E-1CAD33ADB89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078AD0-10B2-49B7-8378-9722A240A063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03B19-EACA-4910-A2E0-5187066FDD8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7CFF23-B48E-499E-A31C-F598CA8CB0D7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A02A5-8038-4142-84E1-7345EA113E0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D7196E-8301-47C5-8CA8-95B3E971906A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8A19C-8B84-49BC-95DE-1F51AE71B46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1150" y="311150"/>
            <a:ext cx="2087563" cy="5997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8" y="311150"/>
            <a:ext cx="6113462" cy="5997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CBD2A1-CA6A-476F-90F9-C137EDCB8044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9BB1E-1470-442F-AA65-42AFFACFE33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472AE2-FB6A-4B09-8E80-733E0E6C52D9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06B85-3627-41EE-8A69-E83C572A4D2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3228D8-AFEC-4F4F-AC21-3B9541C9512B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BEB0A-4202-4A1A-8217-269311745476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C2001C-860A-4626-9B3B-6D0850634F4C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F6473-3924-44BE-AFB4-8017BDAE473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46E19F-36F3-4F4B-B8F2-588F21A42E8F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D5C45-44F7-4F77-8FDB-E335396E86B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196975"/>
            <a:ext cx="4100512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100513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FEC7C1-2EC0-43BA-AC49-678F89BE0FD5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40E50-6960-4E1E-8AE6-DBEA8DC1357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1AE164-8333-4E04-AB48-A2418B308F9B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FF985-4978-4321-84C2-7C3EE557042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4F2346-C45B-4034-9222-B324121DE299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6CD1E-95A4-4928-A30B-F33C4B25283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9E3CFE-8709-4A22-B0CC-D1FE949F01EA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8569A-B091-48FF-99BB-9E5BEEFC44B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67DB24-0C61-497D-B277-9C5E26D60238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0CB267-EA96-47FA-AD24-10B0E8D83BE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A675A7-4E1B-45E1-9169-27E1704383B6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3B06A-25CC-49AB-85D5-33D1EB217B9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68FF10-4F3C-4C74-992B-1B54D0EAF6B2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C4551-3DD4-4896-B811-ABD42184B15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1150" y="311150"/>
            <a:ext cx="2087563" cy="5997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8" y="311150"/>
            <a:ext cx="6113462" cy="5997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4AA9EF-E95B-434E-8C9E-B895252C8694}" type="datetime1">
              <a:rPr lang="zh-CN" altLang="en-US"/>
              <a:pPr/>
              <a:t>2014/6/17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C2621-9C16-4601-9307-C2A0E1F534D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2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13"/>
          <a:srcRect r="61583"/>
          <a:stretch>
            <a:fillRect/>
          </a:stretch>
        </p:blipFill>
        <p:spPr bwMode="auto">
          <a:xfrm>
            <a:off x="0" y="6376988"/>
            <a:ext cx="91440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175"/>
            <a:ext cx="91440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311150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 Black" pitchFamily="34" charset="0"/>
              </a:rPr>
              <a:t>单击此处编辑母版标题样式</a:t>
            </a:r>
          </a:p>
        </p:txBody>
      </p:sp>
      <p:sp>
        <p:nvSpPr>
          <p:cNvPr id="102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96975"/>
            <a:ext cx="835342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pitchFamily="34" charset="0"/>
              </a:rPr>
              <a:t>第二级</a:t>
            </a:r>
          </a:p>
          <a:p>
            <a:pPr lvl="2"/>
            <a:r>
              <a:rPr lang="zh-CN" smtClean="0">
                <a:sym typeface="Arial" pitchFamily="34" charset="0"/>
              </a:rPr>
              <a:t>第三级</a:t>
            </a:r>
          </a:p>
          <a:p>
            <a:pPr lvl="3"/>
            <a:r>
              <a:rPr lang="zh-CN" smtClean="0">
                <a:sym typeface="Arial" pitchFamily="34" charset="0"/>
              </a:rPr>
              <a:t>第四级</a:t>
            </a:r>
          </a:p>
          <a:p>
            <a:pPr lvl="4"/>
            <a:r>
              <a:rPr lang="zh-CN" smtClean="0">
                <a:sym typeface="Arial" pitchFamily="34" charset="0"/>
              </a:rPr>
              <a:t>第五级</a:t>
            </a:r>
          </a:p>
        </p:txBody>
      </p:sp>
      <p:sp>
        <p:nvSpPr>
          <p:cNvPr id="103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5288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B4B4B"/>
                </a:solidFill>
              </a:defRPr>
            </a:lvl1pPr>
          </a:lstStyle>
          <a:p>
            <a:fld id="{F7AAE6BF-CCA9-4008-9132-AD4EAF49305B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103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4B4B4B"/>
                </a:solidFill>
              </a:defRPr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03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5113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4B4B4B"/>
                </a:solidFill>
              </a:defRPr>
            </a:lvl1pPr>
          </a:lstStyle>
          <a:p>
            <a:fld id="{DDEF0F0C-FE58-4875-A173-5FCAD0970228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1033" name="矩形 14"/>
          <p:cNvSpPr>
            <a:spLocks noChangeArrowheads="1"/>
          </p:cNvSpPr>
          <p:nvPr/>
        </p:nvSpPr>
        <p:spPr bwMode="auto">
          <a:xfrm>
            <a:off x="7380288" y="334963"/>
            <a:ext cx="1368425" cy="504825"/>
          </a:xfrm>
          <a:prstGeom prst="rect">
            <a:avLst/>
          </a:prstGeom>
          <a:solidFill>
            <a:srgbClr val="F8F8F8"/>
          </a:solidFill>
          <a:ln w="9525" cmpd="sng">
            <a:solidFill>
              <a:srgbClr val="DDDDDD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4D4D4D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034" name="直接连接符 10"/>
          <p:cNvSpPr>
            <a:spLocks noChangeShapeType="1"/>
          </p:cNvSpPr>
          <p:nvPr/>
        </p:nvSpPr>
        <p:spPr bwMode="auto">
          <a:xfrm>
            <a:off x="0" y="1085850"/>
            <a:ext cx="9144000" cy="0"/>
          </a:xfrm>
          <a:prstGeom prst="line">
            <a:avLst/>
          </a:prstGeom>
          <a:noFill/>
          <a:ln w="38100" cmpd="sng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  <a:sym typeface="Arial Black" pitchFamily="34" charset="0"/>
        </a:defRPr>
      </a:lvl1pPr>
      <a:lvl2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2pPr>
      <a:lvl3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3pPr>
      <a:lvl4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4pPr>
      <a:lvl5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5pPr>
      <a:lvl6pPr marL="13716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6pPr>
      <a:lvl7pPr marL="18288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7pPr>
      <a:lvl8pPr marL="22860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8pPr>
      <a:lvl9pPr marL="27432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sym typeface="Arial" pitchFamily="34" charset="0"/>
        </a:defRPr>
      </a:lvl2pPr>
      <a:lvl3pPr marL="1143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sym typeface="Arial" pitchFamily="34" charset="0"/>
        </a:defRPr>
      </a:lvl3pPr>
      <a:lvl4pPr marL="1600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4pPr>
      <a:lvl5pPr marL="20574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5pPr>
      <a:lvl6pPr marL="25146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13"/>
          <a:srcRect r="61583"/>
          <a:stretch>
            <a:fillRect/>
          </a:stretch>
        </p:blipFill>
        <p:spPr bwMode="auto">
          <a:xfrm>
            <a:off x="0" y="6376988"/>
            <a:ext cx="91440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175"/>
            <a:ext cx="91440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矩形 14"/>
          <p:cNvSpPr>
            <a:spLocks noChangeArrowheads="1"/>
          </p:cNvSpPr>
          <p:nvPr/>
        </p:nvSpPr>
        <p:spPr bwMode="auto">
          <a:xfrm>
            <a:off x="7380288" y="334963"/>
            <a:ext cx="1368425" cy="504825"/>
          </a:xfrm>
          <a:prstGeom prst="rect">
            <a:avLst/>
          </a:prstGeom>
          <a:solidFill>
            <a:srgbClr val="F8F8F8"/>
          </a:solidFill>
          <a:ln w="9525" cmpd="sng">
            <a:solidFill>
              <a:srgbClr val="DDDDDD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4D4D4D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0245" name="直接连接符 10"/>
          <p:cNvSpPr>
            <a:spLocks noChangeShapeType="1"/>
          </p:cNvSpPr>
          <p:nvPr/>
        </p:nvSpPr>
        <p:spPr bwMode="auto">
          <a:xfrm>
            <a:off x="0" y="1085850"/>
            <a:ext cx="9144000" cy="0"/>
          </a:xfrm>
          <a:prstGeom prst="line">
            <a:avLst/>
          </a:prstGeom>
          <a:noFill/>
          <a:ln w="38100" cmpd="sng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311150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 Black" pitchFamily="34" charset="0"/>
              </a:rPr>
              <a:t>单击此处编辑母版标题样式</a:t>
            </a:r>
          </a:p>
        </p:txBody>
      </p:sp>
      <p:sp>
        <p:nvSpPr>
          <p:cNvPr id="1024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96975"/>
            <a:ext cx="835342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pitchFamily="34" charset="0"/>
              </a:rPr>
              <a:t>第二级</a:t>
            </a:r>
          </a:p>
          <a:p>
            <a:pPr lvl="2"/>
            <a:r>
              <a:rPr lang="zh-CN" smtClean="0">
                <a:sym typeface="Arial" pitchFamily="34" charset="0"/>
              </a:rPr>
              <a:t>第三级</a:t>
            </a:r>
          </a:p>
          <a:p>
            <a:pPr lvl="3"/>
            <a:r>
              <a:rPr lang="zh-CN" smtClean="0">
                <a:sym typeface="Arial" pitchFamily="34" charset="0"/>
              </a:rPr>
              <a:t>第四级</a:t>
            </a:r>
          </a:p>
          <a:p>
            <a:pPr lvl="4"/>
            <a:r>
              <a:rPr lang="zh-CN" smtClean="0">
                <a:sym typeface="Arial" pitchFamily="34" charset="0"/>
              </a:rPr>
              <a:t>第五级</a:t>
            </a:r>
          </a:p>
        </p:txBody>
      </p:sp>
      <p:sp>
        <p:nvSpPr>
          <p:cNvPr id="10248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5288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B4B4B"/>
                </a:solidFill>
              </a:defRPr>
            </a:lvl1pPr>
          </a:lstStyle>
          <a:p>
            <a:fld id="{5C4E962F-D569-4D87-8BBF-3D0BD9ED9E83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10249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4B4B4B"/>
                </a:solidFill>
              </a:defRPr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0250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5113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4B4B4B"/>
                </a:solidFill>
              </a:defRPr>
            </a:lvl1pPr>
          </a:lstStyle>
          <a:p>
            <a:fld id="{5893E2ED-ACBC-4EDF-B9E6-AFEF5C0DD62C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  <a:sym typeface="Arial Black" pitchFamily="34" charset="0"/>
        </a:defRPr>
      </a:lvl1pPr>
      <a:lvl2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2pPr>
      <a:lvl3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3pPr>
      <a:lvl4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4pPr>
      <a:lvl5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5pPr>
      <a:lvl6pPr marL="13716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6pPr>
      <a:lvl7pPr marL="18288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7pPr>
      <a:lvl8pPr marL="22860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8pPr>
      <a:lvl9pPr marL="27432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sym typeface="Arial" pitchFamily="34" charset="0"/>
        </a:defRPr>
      </a:lvl2pPr>
      <a:lvl3pPr marL="1143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sym typeface="Arial" pitchFamily="34" charset="0"/>
        </a:defRPr>
      </a:lvl3pPr>
      <a:lvl4pPr marL="1600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4pPr>
      <a:lvl5pPr marL="20574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5pPr>
      <a:lvl6pPr marL="25146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13"/>
          <a:srcRect r="61583"/>
          <a:stretch>
            <a:fillRect/>
          </a:stretch>
        </p:blipFill>
        <p:spPr bwMode="auto">
          <a:xfrm>
            <a:off x="0" y="6376988"/>
            <a:ext cx="91440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175"/>
            <a:ext cx="91440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矩形 14"/>
          <p:cNvSpPr>
            <a:spLocks noChangeArrowheads="1"/>
          </p:cNvSpPr>
          <p:nvPr/>
        </p:nvSpPr>
        <p:spPr bwMode="auto">
          <a:xfrm>
            <a:off x="7380288" y="334963"/>
            <a:ext cx="1368425" cy="504825"/>
          </a:xfrm>
          <a:prstGeom prst="rect">
            <a:avLst/>
          </a:prstGeom>
          <a:solidFill>
            <a:srgbClr val="F8F8F8"/>
          </a:solidFill>
          <a:ln w="9525" cmpd="sng">
            <a:solidFill>
              <a:srgbClr val="DDDDDD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4D4D4D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1269" name="直接连接符 10"/>
          <p:cNvSpPr>
            <a:spLocks noChangeShapeType="1"/>
          </p:cNvSpPr>
          <p:nvPr/>
        </p:nvSpPr>
        <p:spPr bwMode="auto">
          <a:xfrm>
            <a:off x="0" y="1085850"/>
            <a:ext cx="9144000" cy="0"/>
          </a:xfrm>
          <a:prstGeom prst="line">
            <a:avLst/>
          </a:prstGeom>
          <a:noFill/>
          <a:ln w="38100" cmpd="sng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311150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 Black" pitchFamily="34" charset="0"/>
              </a:rPr>
              <a:t>单击此处编辑母版标题样式</a:t>
            </a:r>
          </a:p>
        </p:txBody>
      </p:sp>
      <p:sp>
        <p:nvSpPr>
          <p:cNvPr id="1127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96975"/>
            <a:ext cx="835342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pitchFamily="34" charset="0"/>
              </a:rPr>
              <a:t>第二级</a:t>
            </a:r>
          </a:p>
          <a:p>
            <a:pPr lvl="2"/>
            <a:r>
              <a:rPr lang="zh-CN" smtClean="0">
                <a:sym typeface="Arial" pitchFamily="34" charset="0"/>
              </a:rPr>
              <a:t>第三级</a:t>
            </a:r>
          </a:p>
          <a:p>
            <a:pPr lvl="3"/>
            <a:r>
              <a:rPr lang="zh-CN" smtClean="0">
                <a:sym typeface="Arial" pitchFamily="34" charset="0"/>
              </a:rPr>
              <a:t>第四级</a:t>
            </a:r>
          </a:p>
          <a:p>
            <a:pPr lvl="4"/>
            <a:r>
              <a:rPr lang="zh-CN" smtClean="0">
                <a:sym typeface="Arial" pitchFamily="34" charset="0"/>
              </a:rPr>
              <a:t>第五级</a:t>
            </a:r>
          </a:p>
        </p:txBody>
      </p:sp>
      <p:sp>
        <p:nvSpPr>
          <p:cNvPr id="1127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5288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B4B4B"/>
                </a:solidFill>
              </a:defRPr>
            </a:lvl1pPr>
          </a:lstStyle>
          <a:p>
            <a:fld id="{21ECB65E-7732-441D-9BA7-0A34161D00E4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1127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4B4B4B"/>
                </a:solidFill>
              </a:defRPr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127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5113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4B4B4B"/>
                </a:solidFill>
              </a:defRPr>
            </a:lvl1pPr>
          </a:lstStyle>
          <a:p>
            <a:fld id="{3C444E93-C7F6-4E87-BE7E-DB21A8F4D88C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  <a:sym typeface="Arial Black" pitchFamily="34" charset="0"/>
        </a:defRPr>
      </a:lvl1pPr>
      <a:lvl2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2pPr>
      <a:lvl3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3pPr>
      <a:lvl4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4pPr>
      <a:lvl5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5pPr>
      <a:lvl6pPr marL="13716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6pPr>
      <a:lvl7pPr marL="18288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7pPr>
      <a:lvl8pPr marL="22860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8pPr>
      <a:lvl9pPr marL="27432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sym typeface="Arial" pitchFamily="34" charset="0"/>
        </a:defRPr>
      </a:lvl2pPr>
      <a:lvl3pPr marL="1143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sym typeface="Arial" pitchFamily="34" charset="0"/>
        </a:defRPr>
      </a:lvl3pPr>
      <a:lvl4pPr marL="1600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4pPr>
      <a:lvl5pPr marL="20574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5pPr>
      <a:lvl6pPr marL="25146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13"/>
          <a:srcRect r="61583"/>
          <a:stretch>
            <a:fillRect/>
          </a:stretch>
        </p:blipFill>
        <p:spPr bwMode="auto">
          <a:xfrm>
            <a:off x="0" y="6376988"/>
            <a:ext cx="91440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175"/>
            <a:ext cx="91440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矩形 14"/>
          <p:cNvSpPr>
            <a:spLocks noChangeArrowheads="1"/>
          </p:cNvSpPr>
          <p:nvPr/>
        </p:nvSpPr>
        <p:spPr bwMode="auto">
          <a:xfrm>
            <a:off x="7380288" y="334963"/>
            <a:ext cx="1368425" cy="504825"/>
          </a:xfrm>
          <a:prstGeom prst="rect">
            <a:avLst/>
          </a:prstGeom>
          <a:solidFill>
            <a:srgbClr val="F8F8F8"/>
          </a:solidFill>
          <a:ln w="9525" cmpd="sng">
            <a:solidFill>
              <a:srgbClr val="DDDDDD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4D4D4D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2293" name="直接连接符 10"/>
          <p:cNvSpPr>
            <a:spLocks noChangeShapeType="1"/>
          </p:cNvSpPr>
          <p:nvPr/>
        </p:nvSpPr>
        <p:spPr bwMode="auto">
          <a:xfrm>
            <a:off x="0" y="1085850"/>
            <a:ext cx="9144000" cy="0"/>
          </a:xfrm>
          <a:prstGeom prst="line">
            <a:avLst/>
          </a:prstGeom>
          <a:noFill/>
          <a:ln w="38100" cmpd="sng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311150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 Black" pitchFamily="34" charset="0"/>
              </a:rPr>
              <a:t>单击此处编辑母版标题样式</a:t>
            </a:r>
          </a:p>
        </p:txBody>
      </p:sp>
      <p:sp>
        <p:nvSpPr>
          <p:cNvPr id="1229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96975"/>
            <a:ext cx="835342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pitchFamily="34" charset="0"/>
              </a:rPr>
              <a:t>第二级</a:t>
            </a:r>
          </a:p>
          <a:p>
            <a:pPr lvl="2"/>
            <a:r>
              <a:rPr lang="zh-CN" smtClean="0">
                <a:sym typeface="Arial" pitchFamily="34" charset="0"/>
              </a:rPr>
              <a:t>第三级</a:t>
            </a:r>
          </a:p>
          <a:p>
            <a:pPr lvl="3"/>
            <a:r>
              <a:rPr lang="zh-CN" smtClean="0">
                <a:sym typeface="Arial" pitchFamily="34" charset="0"/>
              </a:rPr>
              <a:t>第四级</a:t>
            </a:r>
          </a:p>
          <a:p>
            <a:pPr lvl="4"/>
            <a:r>
              <a:rPr lang="zh-CN" smtClean="0">
                <a:sym typeface="Arial" pitchFamily="34" charset="0"/>
              </a:rPr>
              <a:t>第五级</a:t>
            </a:r>
          </a:p>
        </p:txBody>
      </p:sp>
      <p:sp>
        <p:nvSpPr>
          <p:cNvPr id="1229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5288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B4B4B"/>
                </a:solidFill>
              </a:defRPr>
            </a:lvl1pPr>
          </a:lstStyle>
          <a:p>
            <a:fld id="{A06B869D-5ACD-432F-B890-6F71B9949387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1229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4B4B4B"/>
                </a:solidFill>
              </a:defRPr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229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5113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4B4B4B"/>
                </a:solidFill>
              </a:defRPr>
            </a:lvl1pPr>
          </a:lstStyle>
          <a:p>
            <a:fld id="{0923DAFC-C5A3-40A2-9FF4-F035C58685BE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  <a:sym typeface="Arial Black" pitchFamily="34" charset="0"/>
        </a:defRPr>
      </a:lvl1pPr>
      <a:lvl2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2pPr>
      <a:lvl3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3pPr>
      <a:lvl4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4pPr>
      <a:lvl5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5pPr>
      <a:lvl6pPr marL="13716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6pPr>
      <a:lvl7pPr marL="18288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7pPr>
      <a:lvl8pPr marL="22860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8pPr>
      <a:lvl9pPr marL="27432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sym typeface="Arial" pitchFamily="34" charset="0"/>
        </a:defRPr>
      </a:lvl2pPr>
      <a:lvl3pPr marL="1143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sym typeface="Arial" pitchFamily="34" charset="0"/>
        </a:defRPr>
      </a:lvl3pPr>
      <a:lvl4pPr marL="1600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4pPr>
      <a:lvl5pPr marL="20574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5pPr>
      <a:lvl6pPr marL="25146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13"/>
          <a:srcRect r="61583"/>
          <a:stretch>
            <a:fillRect/>
          </a:stretch>
        </p:blipFill>
        <p:spPr bwMode="auto">
          <a:xfrm>
            <a:off x="0" y="6376988"/>
            <a:ext cx="91440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175"/>
            <a:ext cx="91440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矩形 14"/>
          <p:cNvSpPr>
            <a:spLocks noChangeArrowheads="1"/>
          </p:cNvSpPr>
          <p:nvPr/>
        </p:nvSpPr>
        <p:spPr bwMode="auto">
          <a:xfrm>
            <a:off x="7380288" y="334963"/>
            <a:ext cx="1368425" cy="504825"/>
          </a:xfrm>
          <a:prstGeom prst="rect">
            <a:avLst/>
          </a:prstGeom>
          <a:solidFill>
            <a:srgbClr val="F8F8F8"/>
          </a:solidFill>
          <a:ln w="9525" cmpd="sng">
            <a:solidFill>
              <a:srgbClr val="DDDDDD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4D4D4D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2053" name="直接连接符 10"/>
          <p:cNvSpPr>
            <a:spLocks noChangeShapeType="1"/>
          </p:cNvSpPr>
          <p:nvPr/>
        </p:nvSpPr>
        <p:spPr bwMode="auto">
          <a:xfrm>
            <a:off x="0" y="1085850"/>
            <a:ext cx="9144000" cy="0"/>
          </a:xfrm>
          <a:prstGeom prst="line">
            <a:avLst/>
          </a:prstGeom>
          <a:noFill/>
          <a:ln w="38100" cmpd="sng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311150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 Black" pitchFamily="34" charset="0"/>
              </a:rPr>
              <a:t>单击此处编辑母版标题样式</a:t>
            </a:r>
          </a:p>
        </p:txBody>
      </p:sp>
      <p:sp>
        <p:nvSpPr>
          <p:cNvPr id="205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96975"/>
            <a:ext cx="835342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pitchFamily="34" charset="0"/>
              </a:rPr>
              <a:t>第二级</a:t>
            </a:r>
          </a:p>
          <a:p>
            <a:pPr lvl="2"/>
            <a:r>
              <a:rPr lang="zh-CN" smtClean="0">
                <a:sym typeface="Arial" pitchFamily="34" charset="0"/>
              </a:rPr>
              <a:t>第三级</a:t>
            </a:r>
          </a:p>
          <a:p>
            <a:pPr lvl="3"/>
            <a:r>
              <a:rPr lang="zh-CN" smtClean="0">
                <a:sym typeface="Arial" pitchFamily="34" charset="0"/>
              </a:rPr>
              <a:t>第四级</a:t>
            </a:r>
          </a:p>
          <a:p>
            <a:pPr lvl="4"/>
            <a:r>
              <a:rPr lang="zh-CN" smtClean="0">
                <a:sym typeface="Arial" pitchFamily="34" charset="0"/>
              </a:rPr>
              <a:t>第五级</a:t>
            </a:r>
          </a:p>
        </p:txBody>
      </p:sp>
      <p:sp>
        <p:nvSpPr>
          <p:cNvPr id="205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5288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B4B4B"/>
                </a:solidFill>
              </a:defRPr>
            </a:lvl1pPr>
          </a:lstStyle>
          <a:p>
            <a:fld id="{DA3F8F03-82A6-4B3D-930E-36B38CC1E10B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205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4B4B4B"/>
                </a:solidFill>
              </a:defRPr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205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5113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4B4B4B"/>
                </a:solidFill>
              </a:defRPr>
            </a:lvl1pPr>
          </a:lstStyle>
          <a:p>
            <a:fld id="{D515DD75-1C21-4739-B04D-2DC9DF2E885E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  <a:sym typeface="Arial Black" pitchFamily="34" charset="0"/>
        </a:defRPr>
      </a:lvl1pPr>
      <a:lvl2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2pPr>
      <a:lvl3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3pPr>
      <a:lvl4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4pPr>
      <a:lvl5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5pPr>
      <a:lvl6pPr marL="13716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6pPr>
      <a:lvl7pPr marL="18288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7pPr>
      <a:lvl8pPr marL="22860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8pPr>
      <a:lvl9pPr marL="27432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sym typeface="Arial" pitchFamily="34" charset="0"/>
        </a:defRPr>
      </a:lvl2pPr>
      <a:lvl3pPr marL="1143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sym typeface="Arial" pitchFamily="34" charset="0"/>
        </a:defRPr>
      </a:lvl3pPr>
      <a:lvl4pPr marL="1600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4pPr>
      <a:lvl5pPr marL="20574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5pPr>
      <a:lvl6pPr marL="25146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>
            <a:picLocks noChangeAspect="1" noChangeArrowheads="1"/>
          </p:cNvPicPr>
          <p:nvPr/>
        </p:nvPicPr>
        <p:blipFill>
          <a:blip r:embed="rId13"/>
          <a:srcRect r="61583"/>
          <a:stretch>
            <a:fillRect/>
          </a:stretch>
        </p:blipFill>
        <p:spPr bwMode="auto">
          <a:xfrm>
            <a:off x="0" y="6376988"/>
            <a:ext cx="91440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175"/>
            <a:ext cx="91440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矩形 14"/>
          <p:cNvSpPr>
            <a:spLocks noChangeArrowheads="1"/>
          </p:cNvSpPr>
          <p:nvPr/>
        </p:nvSpPr>
        <p:spPr bwMode="auto">
          <a:xfrm>
            <a:off x="7380288" y="334963"/>
            <a:ext cx="1368425" cy="504825"/>
          </a:xfrm>
          <a:prstGeom prst="rect">
            <a:avLst/>
          </a:prstGeom>
          <a:solidFill>
            <a:srgbClr val="F8F8F8"/>
          </a:solidFill>
          <a:ln w="9525" cmpd="sng">
            <a:solidFill>
              <a:srgbClr val="DDDDDD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4D4D4D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3077" name="直接连接符 10"/>
          <p:cNvSpPr>
            <a:spLocks noChangeShapeType="1"/>
          </p:cNvSpPr>
          <p:nvPr/>
        </p:nvSpPr>
        <p:spPr bwMode="auto">
          <a:xfrm>
            <a:off x="0" y="1085850"/>
            <a:ext cx="9144000" cy="0"/>
          </a:xfrm>
          <a:prstGeom prst="line">
            <a:avLst/>
          </a:prstGeom>
          <a:noFill/>
          <a:ln w="38100" cmpd="sng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311150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 Black" pitchFamily="34" charset="0"/>
              </a:rPr>
              <a:t>单击此处编辑母版标题样式</a:t>
            </a:r>
          </a:p>
        </p:txBody>
      </p:sp>
      <p:sp>
        <p:nvSpPr>
          <p:cNvPr id="307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96975"/>
            <a:ext cx="835342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pitchFamily="34" charset="0"/>
              </a:rPr>
              <a:t>第二级</a:t>
            </a:r>
          </a:p>
          <a:p>
            <a:pPr lvl="2"/>
            <a:r>
              <a:rPr lang="zh-CN" smtClean="0">
                <a:sym typeface="Arial" pitchFamily="34" charset="0"/>
              </a:rPr>
              <a:t>第三级</a:t>
            </a:r>
          </a:p>
          <a:p>
            <a:pPr lvl="3"/>
            <a:r>
              <a:rPr lang="zh-CN" smtClean="0">
                <a:sym typeface="Arial" pitchFamily="34" charset="0"/>
              </a:rPr>
              <a:t>第四级</a:t>
            </a:r>
          </a:p>
          <a:p>
            <a:pPr lvl="4"/>
            <a:r>
              <a:rPr lang="zh-CN" smtClean="0">
                <a:sym typeface="Arial" pitchFamily="34" charset="0"/>
              </a:rPr>
              <a:t>第五级</a:t>
            </a:r>
          </a:p>
        </p:txBody>
      </p:sp>
      <p:sp>
        <p:nvSpPr>
          <p:cNvPr id="308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5288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B4B4B"/>
                </a:solidFill>
              </a:defRPr>
            </a:lvl1pPr>
          </a:lstStyle>
          <a:p>
            <a:fld id="{91EF3FB8-70C4-48AB-9DD8-4502774BD5D5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308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4B4B4B"/>
                </a:solidFill>
              </a:defRPr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308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5113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4B4B4B"/>
                </a:solidFill>
              </a:defRPr>
            </a:lvl1pPr>
          </a:lstStyle>
          <a:p>
            <a:fld id="{D4FCACD8-5730-464A-85F3-2358F17C22CE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  <a:sym typeface="Arial Black" pitchFamily="34" charset="0"/>
        </a:defRPr>
      </a:lvl1pPr>
      <a:lvl2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2pPr>
      <a:lvl3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3pPr>
      <a:lvl4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4pPr>
      <a:lvl5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5pPr>
      <a:lvl6pPr marL="13716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6pPr>
      <a:lvl7pPr marL="18288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7pPr>
      <a:lvl8pPr marL="22860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8pPr>
      <a:lvl9pPr marL="27432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sym typeface="Arial" pitchFamily="34" charset="0"/>
        </a:defRPr>
      </a:lvl2pPr>
      <a:lvl3pPr marL="1143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sym typeface="Arial" pitchFamily="34" charset="0"/>
        </a:defRPr>
      </a:lvl3pPr>
      <a:lvl4pPr marL="1600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4pPr>
      <a:lvl5pPr marL="20574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5pPr>
      <a:lvl6pPr marL="25146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13"/>
          <a:srcRect r="61583"/>
          <a:stretch>
            <a:fillRect/>
          </a:stretch>
        </p:blipFill>
        <p:spPr bwMode="auto">
          <a:xfrm>
            <a:off x="0" y="6376988"/>
            <a:ext cx="91440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175"/>
            <a:ext cx="91440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矩形 14"/>
          <p:cNvSpPr>
            <a:spLocks noChangeArrowheads="1"/>
          </p:cNvSpPr>
          <p:nvPr/>
        </p:nvSpPr>
        <p:spPr bwMode="auto">
          <a:xfrm>
            <a:off x="7380288" y="334963"/>
            <a:ext cx="1368425" cy="504825"/>
          </a:xfrm>
          <a:prstGeom prst="rect">
            <a:avLst/>
          </a:prstGeom>
          <a:solidFill>
            <a:srgbClr val="F8F8F8"/>
          </a:solidFill>
          <a:ln w="9525" cmpd="sng">
            <a:solidFill>
              <a:srgbClr val="DDDDDD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4D4D4D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4101" name="直接连接符 10"/>
          <p:cNvSpPr>
            <a:spLocks noChangeShapeType="1"/>
          </p:cNvSpPr>
          <p:nvPr/>
        </p:nvSpPr>
        <p:spPr bwMode="auto">
          <a:xfrm>
            <a:off x="0" y="1085850"/>
            <a:ext cx="9144000" cy="0"/>
          </a:xfrm>
          <a:prstGeom prst="line">
            <a:avLst/>
          </a:prstGeom>
          <a:noFill/>
          <a:ln w="38100" cmpd="sng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0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311150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 Black" pitchFamily="34" charset="0"/>
              </a:rPr>
              <a:t>单击此处编辑母版标题样式</a:t>
            </a:r>
          </a:p>
        </p:txBody>
      </p:sp>
      <p:sp>
        <p:nvSpPr>
          <p:cNvPr id="410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96975"/>
            <a:ext cx="835342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pitchFamily="34" charset="0"/>
              </a:rPr>
              <a:t>第二级</a:t>
            </a:r>
          </a:p>
          <a:p>
            <a:pPr lvl="2"/>
            <a:r>
              <a:rPr lang="zh-CN" smtClean="0">
                <a:sym typeface="Arial" pitchFamily="34" charset="0"/>
              </a:rPr>
              <a:t>第三级</a:t>
            </a:r>
          </a:p>
          <a:p>
            <a:pPr lvl="3"/>
            <a:r>
              <a:rPr lang="zh-CN" smtClean="0">
                <a:sym typeface="Arial" pitchFamily="34" charset="0"/>
              </a:rPr>
              <a:t>第四级</a:t>
            </a:r>
          </a:p>
          <a:p>
            <a:pPr lvl="4"/>
            <a:r>
              <a:rPr lang="zh-CN" smtClean="0">
                <a:sym typeface="Arial" pitchFamily="34" charset="0"/>
              </a:rPr>
              <a:t>第五级</a:t>
            </a:r>
          </a:p>
        </p:txBody>
      </p:sp>
      <p:sp>
        <p:nvSpPr>
          <p:cNvPr id="4104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5288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B4B4B"/>
                </a:solidFill>
              </a:defRPr>
            </a:lvl1pPr>
          </a:lstStyle>
          <a:p>
            <a:fld id="{1D9A7BF9-2F9E-4424-8A79-308C7287D5BF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4105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4B4B4B"/>
                </a:solidFill>
              </a:defRPr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4106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5113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4B4B4B"/>
                </a:solidFill>
              </a:defRPr>
            </a:lvl1pPr>
          </a:lstStyle>
          <a:p>
            <a:fld id="{3B2C71CE-87C8-4598-A242-77C906EA0DA5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  <a:sym typeface="Arial Black" pitchFamily="34" charset="0"/>
        </a:defRPr>
      </a:lvl1pPr>
      <a:lvl2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2pPr>
      <a:lvl3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3pPr>
      <a:lvl4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4pPr>
      <a:lvl5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5pPr>
      <a:lvl6pPr marL="13716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6pPr>
      <a:lvl7pPr marL="18288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7pPr>
      <a:lvl8pPr marL="22860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8pPr>
      <a:lvl9pPr marL="27432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sym typeface="Arial" pitchFamily="34" charset="0"/>
        </a:defRPr>
      </a:lvl2pPr>
      <a:lvl3pPr marL="1143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sym typeface="Arial" pitchFamily="34" charset="0"/>
        </a:defRPr>
      </a:lvl3pPr>
      <a:lvl4pPr marL="1600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4pPr>
      <a:lvl5pPr marL="20574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5pPr>
      <a:lvl6pPr marL="25146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13"/>
          <a:srcRect r="61583"/>
          <a:stretch>
            <a:fillRect/>
          </a:stretch>
        </p:blipFill>
        <p:spPr bwMode="auto">
          <a:xfrm>
            <a:off x="0" y="6376988"/>
            <a:ext cx="91440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175"/>
            <a:ext cx="91440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矩形 14"/>
          <p:cNvSpPr>
            <a:spLocks noChangeArrowheads="1"/>
          </p:cNvSpPr>
          <p:nvPr/>
        </p:nvSpPr>
        <p:spPr bwMode="auto">
          <a:xfrm>
            <a:off x="7380288" y="334963"/>
            <a:ext cx="1368425" cy="504825"/>
          </a:xfrm>
          <a:prstGeom prst="rect">
            <a:avLst/>
          </a:prstGeom>
          <a:solidFill>
            <a:srgbClr val="F8F8F8"/>
          </a:solidFill>
          <a:ln w="9525" cmpd="sng">
            <a:solidFill>
              <a:srgbClr val="DDDDDD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4D4D4D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5125" name="直接连接符 10"/>
          <p:cNvSpPr>
            <a:spLocks noChangeShapeType="1"/>
          </p:cNvSpPr>
          <p:nvPr/>
        </p:nvSpPr>
        <p:spPr bwMode="auto">
          <a:xfrm>
            <a:off x="0" y="1085850"/>
            <a:ext cx="9144000" cy="0"/>
          </a:xfrm>
          <a:prstGeom prst="line">
            <a:avLst/>
          </a:prstGeom>
          <a:noFill/>
          <a:ln w="38100" cmpd="sng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311150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 Black" pitchFamily="34" charset="0"/>
              </a:rPr>
              <a:t>单击此处编辑母版标题样式</a:t>
            </a:r>
          </a:p>
        </p:txBody>
      </p:sp>
      <p:sp>
        <p:nvSpPr>
          <p:cNvPr id="51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96975"/>
            <a:ext cx="835342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pitchFamily="34" charset="0"/>
              </a:rPr>
              <a:t>第二级</a:t>
            </a:r>
          </a:p>
          <a:p>
            <a:pPr lvl="2"/>
            <a:r>
              <a:rPr lang="zh-CN" smtClean="0">
                <a:sym typeface="Arial" pitchFamily="34" charset="0"/>
              </a:rPr>
              <a:t>第三级</a:t>
            </a:r>
          </a:p>
          <a:p>
            <a:pPr lvl="3"/>
            <a:r>
              <a:rPr lang="zh-CN" smtClean="0">
                <a:sym typeface="Arial" pitchFamily="34" charset="0"/>
              </a:rPr>
              <a:t>第四级</a:t>
            </a:r>
          </a:p>
          <a:p>
            <a:pPr lvl="4"/>
            <a:r>
              <a:rPr lang="zh-CN" smtClean="0">
                <a:sym typeface="Arial" pitchFamily="34" charset="0"/>
              </a:rPr>
              <a:t>第五级</a:t>
            </a:r>
          </a:p>
        </p:txBody>
      </p:sp>
      <p:sp>
        <p:nvSpPr>
          <p:cNvPr id="5128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5288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B4B4B"/>
                </a:solidFill>
              </a:defRPr>
            </a:lvl1pPr>
          </a:lstStyle>
          <a:p>
            <a:fld id="{4EF02C95-A6FC-4A86-B8EF-0B4CFACF71C3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5129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4B4B4B"/>
                </a:solidFill>
              </a:defRPr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5130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5113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4B4B4B"/>
                </a:solidFill>
              </a:defRPr>
            </a:lvl1pPr>
          </a:lstStyle>
          <a:p>
            <a:fld id="{29492C22-05CF-4408-8FF2-F656E26F94FE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  <a:sym typeface="Arial Black" pitchFamily="34" charset="0"/>
        </a:defRPr>
      </a:lvl1pPr>
      <a:lvl2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2pPr>
      <a:lvl3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3pPr>
      <a:lvl4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4pPr>
      <a:lvl5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5pPr>
      <a:lvl6pPr marL="13716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6pPr>
      <a:lvl7pPr marL="18288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7pPr>
      <a:lvl8pPr marL="22860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8pPr>
      <a:lvl9pPr marL="27432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sym typeface="Arial" pitchFamily="34" charset="0"/>
        </a:defRPr>
      </a:lvl2pPr>
      <a:lvl3pPr marL="1143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sym typeface="Arial" pitchFamily="34" charset="0"/>
        </a:defRPr>
      </a:lvl3pPr>
      <a:lvl4pPr marL="1600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4pPr>
      <a:lvl5pPr marL="20574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5pPr>
      <a:lvl6pPr marL="25146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13"/>
          <a:srcRect r="61583"/>
          <a:stretch>
            <a:fillRect/>
          </a:stretch>
        </p:blipFill>
        <p:spPr bwMode="auto">
          <a:xfrm>
            <a:off x="0" y="6376988"/>
            <a:ext cx="91440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175"/>
            <a:ext cx="91440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矩形 14"/>
          <p:cNvSpPr>
            <a:spLocks noChangeArrowheads="1"/>
          </p:cNvSpPr>
          <p:nvPr/>
        </p:nvSpPr>
        <p:spPr bwMode="auto">
          <a:xfrm>
            <a:off x="7380288" y="334963"/>
            <a:ext cx="1368425" cy="504825"/>
          </a:xfrm>
          <a:prstGeom prst="rect">
            <a:avLst/>
          </a:prstGeom>
          <a:solidFill>
            <a:srgbClr val="F8F8F8"/>
          </a:solidFill>
          <a:ln w="9525" cmpd="sng">
            <a:solidFill>
              <a:srgbClr val="DDDDDD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4D4D4D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6149" name="直接连接符 10"/>
          <p:cNvSpPr>
            <a:spLocks noChangeShapeType="1"/>
          </p:cNvSpPr>
          <p:nvPr/>
        </p:nvSpPr>
        <p:spPr bwMode="auto">
          <a:xfrm>
            <a:off x="0" y="1085850"/>
            <a:ext cx="9144000" cy="0"/>
          </a:xfrm>
          <a:prstGeom prst="line">
            <a:avLst/>
          </a:prstGeom>
          <a:noFill/>
          <a:ln w="38100" cmpd="sng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311150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 Black" pitchFamily="34" charset="0"/>
              </a:rPr>
              <a:t>单击此处编辑母版标题样式</a:t>
            </a:r>
          </a:p>
        </p:txBody>
      </p:sp>
      <p:sp>
        <p:nvSpPr>
          <p:cNvPr id="61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96975"/>
            <a:ext cx="835342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pitchFamily="34" charset="0"/>
              </a:rPr>
              <a:t>第二级</a:t>
            </a:r>
          </a:p>
          <a:p>
            <a:pPr lvl="2"/>
            <a:r>
              <a:rPr lang="zh-CN" smtClean="0">
                <a:sym typeface="Arial" pitchFamily="34" charset="0"/>
              </a:rPr>
              <a:t>第三级</a:t>
            </a:r>
          </a:p>
          <a:p>
            <a:pPr lvl="3"/>
            <a:r>
              <a:rPr lang="zh-CN" smtClean="0">
                <a:sym typeface="Arial" pitchFamily="34" charset="0"/>
              </a:rPr>
              <a:t>第四级</a:t>
            </a:r>
          </a:p>
          <a:p>
            <a:pPr lvl="4"/>
            <a:r>
              <a:rPr lang="zh-CN" smtClean="0">
                <a:sym typeface="Arial" pitchFamily="34" charset="0"/>
              </a:rPr>
              <a:t>第五级</a:t>
            </a:r>
          </a:p>
        </p:txBody>
      </p:sp>
      <p:sp>
        <p:nvSpPr>
          <p:cNvPr id="6152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5288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B4B4B"/>
                </a:solidFill>
              </a:defRPr>
            </a:lvl1pPr>
          </a:lstStyle>
          <a:p>
            <a:fld id="{C8277E08-75D3-401C-8812-C47A4C9D477F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6153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4B4B4B"/>
                </a:solidFill>
              </a:defRPr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6154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5113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4B4B4B"/>
                </a:solidFill>
              </a:defRPr>
            </a:lvl1pPr>
          </a:lstStyle>
          <a:p>
            <a:fld id="{9ED0F3EB-4DEB-4D07-82BC-515F21371A00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  <a:sym typeface="Arial Black" pitchFamily="34" charset="0"/>
        </a:defRPr>
      </a:lvl1pPr>
      <a:lvl2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2pPr>
      <a:lvl3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3pPr>
      <a:lvl4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4pPr>
      <a:lvl5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5pPr>
      <a:lvl6pPr marL="13716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6pPr>
      <a:lvl7pPr marL="18288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7pPr>
      <a:lvl8pPr marL="22860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8pPr>
      <a:lvl9pPr marL="27432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sym typeface="Arial" pitchFamily="34" charset="0"/>
        </a:defRPr>
      </a:lvl2pPr>
      <a:lvl3pPr marL="1143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sym typeface="Arial" pitchFamily="34" charset="0"/>
        </a:defRPr>
      </a:lvl3pPr>
      <a:lvl4pPr marL="1600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4pPr>
      <a:lvl5pPr marL="20574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5pPr>
      <a:lvl6pPr marL="25146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13"/>
          <a:srcRect r="61583"/>
          <a:stretch>
            <a:fillRect/>
          </a:stretch>
        </p:blipFill>
        <p:spPr bwMode="auto">
          <a:xfrm>
            <a:off x="0" y="6376988"/>
            <a:ext cx="91440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175"/>
            <a:ext cx="91440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矩形 14"/>
          <p:cNvSpPr>
            <a:spLocks noChangeArrowheads="1"/>
          </p:cNvSpPr>
          <p:nvPr/>
        </p:nvSpPr>
        <p:spPr bwMode="auto">
          <a:xfrm>
            <a:off x="7380288" y="334963"/>
            <a:ext cx="1368425" cy="504825"/>
          </a:xfrm>
          <a:prstGeom prst="rect">
            <a:avLst/>
          </a:prstGeom>
          <a:solidFill>
            <a:srgbClr val="F8F8F8"/>
          </a:solidFill>
          <a:ln w="9525" cmpd="sng">
            <a:solidFill>
              <a:srgbClr val="DDDDDD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4D4D4D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7173" name="直接连接符 10"/>
          <p:cNvSpPr>
            <a:spLocks noChangeShapeType="1"/>
          </p:cNvSpPr>
          <p:nvPr/>
        </p:nvSpPr>
        <p:spPr bwMode="auto">
          <a:xfrm>
            <a:off x="0" y="1085850"/>
            <a:ext cx="9144000" cy="0"/>
          </a:xfrm>
          <a:prstGeom prst="line">
            <a:avLst/>
          </a:prstGeom>
          <a:noFill/>
          <a:ln w="38100" cmpd="sng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311150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 Black" pitchFamily="34" charset="0"/>
              </a:rPr>
              <a:t>单击此处编辑母版标题样式</a:t>
            </a:r>
          </a:p>
        </p:txBody>
      </p:sp>
      <p:sp>
        <p:nvSpPr>
          <p:cNvPr id="717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96975"/>
            <a:ext cx="835342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pitchFamily="34" charset="0"/>
              </a:rPr>
              <a:t>第二级</a:t>
            </a:r>
          </a:p>
          <a:p>
            <a:pPr lvl="2"/>
            <a:r>
              <a:rPr lang="zh-CN" smtClean="0">
                <a:sym typeface="Arial" pitchFamily="34" charset="0"/>
              </a:rPr>
              <a:t>第三级</a:t>
            </a:r>
          </a:p>
          <a:p>
            <a:pPr lvl="3"/>
            <a:r>
              <a:rPr lang="zh-CN" smtClean="0">
                <a:sym typeface="Arial" pitchFamily="34" charset="0"/>
              </a:rPr>
              <a:t>第四级</a:t>
            </a:r>
          </a:p>
          <a:p>
            <a:pPr lvl="4"/>
            <a:r>
              <a:rPr lang="zh-CN" smtClean="0">
                <a:sym typeface="Arial" pitchFamily="34" charset="0"/>
              </a:rPr>
              <a:t>第五级</a:t>
            </a:r>
          </a:p>
        </p:txBody>
      </p:sp>
      <p:sp>
        <p:nvSpPr>
          <p:cNvPr id="7176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5288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B4B4B"/>
                </a:solidFill>
              </a:defRPr>
            </a:lvl1pPr>
          </a:lstStyle>
          <a:p>
            <a:fld id="{FA2E4B36-F41D-409D-8763-CBA1E22104AF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7177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4B4B4B"/>
                </a:solidFill>
              </a:defRPr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7178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5113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4B4B4B"/>
                </a:solidFill>
              </a:defRPr>
            </a:lvl1pPr>
          </a:lstStyle>
          <a:p>
            <a:fld id="{E530DE82-EA47-477C-B7F6-C0D0DDD5A99C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  <a:sym typeface="Arial Black" pitchFamily="34" charset="0"/>
        </a:defRPr>
      </a:lvl1pPr>
      <a:lvl2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2pPr>
      <a:lvl3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3pPr>
      <a:lvl4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4pPr>
      <a:lvl5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5pPr>
      <a:lvl6pPr marL="13716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6pPr>
      <a:lvl7pPr marL="18288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7pPr>
      <a:lvl8pPr marL="22860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8pPr>
      <a:lvl9pPr marL="27432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sym typeface="Arial" pitchFamily="34" charset="0"/>
        </a:defRPr>
      </a:lvl2pPr>
      <a:lvl3pPr marL="1143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sym typeface="Arial" pitchFamily="34" charset="0"/>
        </a:defRPr>
      </a:lvl3pPr>
      <a:lvl4pPr marL="1600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4pPr>
      <a:lvl5pPr marL="20574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5pPr>
      <a:lvl6pPr marL="25146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13"/>
          <a:srcRect r="61583"/>
          <a:stretch>
            <a:fillRect/>
          </a:stretch>
        </p:blipFill>
        <p:spPr bwMode="auto">
          <a:xfrm>
            <a:off x="0" y="6376988"/>
            <a:ext cx="91440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175"/>
            <a:ext cx="91440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矩形 14"/>
          <p:cNvSpPr>
            <a:spLocks noChangeArrowheads="1"/>
          </p:cNvSpPr>
          <p:nvPr/>
        </p:nvSpPr>
        <p:spPr bwMode="auto">
          <a:xfrm>
            <a:off x="7380288" y="334963"/>
            <a:ext cx="1368425" cy="504825"/>
          </a:xfrm>
          <a:prstGeom prst="rect">
            <a:avLst/>
          </a:prstGeom>
          <a:solidFill>
            <a:srgbClr val="F8F8F8"/>
          </a:solidFill>
          <a:ln w="9525" cmpd="sng">
            <a:solidFill>
              <a:srgbClr val="DDDDDD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4D4D4D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8197" name="直接连接符 10"/>
          <p:cNvSpPr>
            <a:spLocks noChangeShapeType="1"/>
          </p:cNvSpPr>
          <p:nvPr/>
        </p:nvSpPr>
        <p:spPr bwMode="auto">
          <a:xfrm>
            <a:off x="0" y="1085850"/>
            <a:ext cx="9144000" cy="0"/>
          </a:xfrm>
          <a:prstGeom prst="line">
            <a:avLst/>
          </a:prstGeom>
          <a:noFill/>
          <a:ln w="38100" cmpd="sng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9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311150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 Black" pitchFamily="34" charset="0"/>
              </a:rPr>
              <a:t>单击此处编辑母版标题样式</a:t>
            </a:r>
          </a:p>
        </p:txBody>
      </p:sp>
      <p:sp>
        <p:nvSpPr>
          <p:cNvPr id="819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96975"/>
            <a:ext cx="835342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pitchFamily="34" charset="0"/>
              </a:rPr>
              <a:t>第二级</a:t>
            </a:r>
          </a:p>
          <a:p>
            <a:pPr lvl="2"/>
            <a:r>
              <a:rPr lang="zh-CN" smtClean="0">
                <a:sym typeface="Arial" pitchFamily="34" charset="0"/>
              </a:rPr>
              <a:t>第三级</a:t>
            </a:r>
          </a:p>
          <a:p>
            <a:pPr lvl="3"/>
            <a:r>
              <a:rPr lang="zh-CN" smtClean="0">
                <a:sym typeface="Arial" pitchFamily="34" charset="0"/>
              </a:rPr>
              <a:t>第四级</a:t>
            </a:r>
          </a:p>
          <a:p>
            <a:pPr lvl="4"/>
            <a:r>
              <a:rPr lang="zh-CN" smtClean="0">
                <a:sym typeface="Arial" pitchFamily="34" charset="0"/>
              </a:rPr>
              <a:t>第五级</a:t>
            </a:r>
          </a:p>
        </p:txBody>
      </p:sp>
      <p:sp>
        <p:nvSpPr>
          <p:cNvPr id="8200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5288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B4B4B"/>
                </a:solidFill>
              </a:defRPr>
            </a:lvl1pPr>
          </a:lstStyle>
          <a:p>
            <a:fld id="{23548ACB-0D66-4AF9-80AA-EFDD658723B4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8201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4B4B4B"/>
                </a:solidFill>
              </a:defRPr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8202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5113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4B4B4B"/>
                </a:solidFill>
              </a:defRPr>
            </a:lvl1pPr>
          </a:lstStyle>
          <a:p>
            <a:fld id="{3513A923-4AFF-4818-8ADF-FA84252B25BA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  <a:sym typeface="Arial Black" pitchFamily="34" charset="0"/>
        </a:defRPr>
      </a:lvl1pPr>
      <a:lvl2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2pPr>
      <a:lvl3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3pPr>
      <a:lvl4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4pPr>
      <a:lvl5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5pPr>
      <a:lvl6pPr marL="13716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6pPr>
      <a:lvl7pPr marL="18288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7pPr>
      <a:lvl8pPr marL="22860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8pPr>
      <a:lvl9pPr marL="27432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sym typeface="Arial" pitchFamily="34" charset="0"/>
        </a:defRPr>
      </a:lvl2pPr>
      <a:lvl3pPr marL="1143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sym typeface="Arial" pitchFamily="34" charset="0"/>
        </a:defRPr>
      </a:lvl3pPr>
      <a:lvl4pPr marL="1600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4pPr>
      <a:lvl5pPr marL="20574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5pPr>
      <a:lvl6pPr marL="25146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13"/>
          <a:srcRect r="61583"/>
          <a:stretch>
            <a:fillRect/>
          </a:stretch>
        </p:blipFill>
        <p:spPr bwMode="auto">
          <a:xfrm>
            <a:off x="0" y="6376988"/>
            <a:ext cx="91440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175"/>
            <a:ext cx="91440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矩形 14"/>
          <p:cNvSpPr>
            <a:spLocks noChangeArrowheads="1"/>
          </p:cNvSpPr>
          <p:nvPr/>
        </p:nvSpPr>
        <p:spPr bwMode="auto">
          <a:xfrm>
            <a:off x="7380288" y="334963"/>
            <a:ext cx="1368425" cy="504825"/>
          </a:xfrm>
          <a:prstGeom prst="rect">
            <a:avLst/>
          </a:prstGeom>
          <a:solidFill>
            <a:srgbClr val="F8F8F8"/>
          </a:solidFill>
          <a:ln w="9525" cmpd="sng">
            <a:solidFill>
              <a:srgbClr val="DDDDDD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4D4D4D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9221" name="直接连接符 10"/>
          <p:cNvSpPr>
            <a:spLocks noChangeShapeType="1"/>
          </p:cNvSpPr>
          <p:nvPr/>
        </p:nvSpPr>
        <p:spPr bwMode="auto">
          <a:xfrm>
            <a:off x="0" y="1085850"/>
            <a:ext cx="9144000" cy="0"/>
          </a:xfrm>
          <a:prstGeom prst="line">
            <a:avLst/>
          </a:prstGeom>
          <a:noFill/>
          <a:ln w="38100" cmpd="sng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311150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 Black" pitchFamily="34" charset="0"/>
              </a:rPr>
              <a:t>单击此处编辑母版标题样式</a:t>
            </a:r>
          </a:p>
        </p:txBody>
      </p:sp>
      <p:sp>
        <p:nvSpPr>
          <p:cNvPr id="922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96975"/>
            <a:ext cx="835342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pitchFamily="34" charset="0"/>
              </a:rPr>
              <a:t>第二级</a:t>
            </a:r>
          </a:p>
          <a:p>
            <a:pPr lvl="2"/>
            <a:r>
              <a:rPr lang="zh-CN" smtClean="0">
                <a:sym typeface="Arial" pitchFamily="34" charset="0"/>
              </a:rPr>
              <a:t>第三级</a:t>
            </a:r>
          </a:p>
          <a:p>
            <a:pPr lvl="3"/>
            <a:r>
              <a:rPr lang="zh-CN" smtClean="0">
                <a:sym typeface="Arial" pitchFamily="34" charset="0"/>
              </a:rPr>
              <a:t>第四级</a:t>
            </a:r>
          </a:p>
          <a:p>
            <a:pPr lvl="4"/>
            <a:r>
              <a:rPr lang="zh-CN" smtClean="0">
                <a:sym typeface="Arial" pitchFamily="34" charset="0"/>
              </a:rPr>
              <a:t>第五级</a:t>
            </a:r>
          </a:p>
        </p:txBody>
      </p:sp>
      <p:sp>
        <p:nvSpPr>
          <p:cNvPr id="9224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5288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B4B4B"/>
                </a:solidFill>
              </a:defRPr>
            </a:lvl1pPr>
          </a:lstStyle>
          <a:p>
            <a:fld id="{DD7E23C1-5D20-4174-8047-904ACB3FE1B8}" type="datetime1">
              <a:rPr lang="zh-CN" altLang="en-US"/>
              <a:pPr/>
              <a:t>2014/6/17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9225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4B4B4B"/>
                </a:solidFill>
              </a:defRPr>
            </a:lvl1pPr>
          </a:lstStyle>
          <a:p>
            <a:r>
              <a:rPr lang="zh-CN" altLang="en-US"/>
              <a:t>此处添加公司信息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9226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5113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4B4B4B"/>
                </a:solidFill>
              </a:defRPr>
            </a:lvl1pPr>
          </a:lstStyle>
          <a:p>
            <a:fld id="{1C2EB310-E5FA-4605-8764-E03D9BA1C300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  <a:sym typeface="Arial Black" pitchFamily="34" charset="0"/>
        </a:defRPr>
      </a:lvl1pPr>
      <a:lvl2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2pPr>
      <a:lvl3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3pPr>
      <a:lvl4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4pPr>
      <a:lvl5pPr marL="9144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5pPr>
      <a:lvl6pPr marL="13716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6pPr>
      <a:lvl7pPr marL="18288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7pPr>
      <a:lvl8pPr marL="22860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8pPr>
      <a:lvl9pPr marL="2743200" indent="-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  <a:sym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sym typeface="Arial" pitchFamily="34" charset="0"/>
        </a:defRPr>
      </a:lvl2pPr>
      <a:lvl3pPr marL="1143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+mn-ea"/>
          <a:sym typeface="Arial" pitchFamily="34" charset="0"/>
        </a:defRPr>
      </a:lvl3pPr>
      <a:lvl4pPr marL="1600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4pPr>
      <a:lvl5pPr marL="20574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5pPr>
      <a:lvl6pPr marL="25146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2"/>
          <a:srcRect r="61583"/>
          <a:stretch>
            <a:fillRect/>
          </a:stretch>
        </p:blipFill>
        <p:spPr bwMode="auto">
          <a:xfrm>
            <a:off x="0" y="6376988"/>
            <a:ext cx="91440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75"/>
            <a:ext cx="914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直接连接符 8"/>
          <p:cNvSpPr>
            <a:spLocks noChangeShapeType="1"/>
          </p:cNvSpPr>
          <p:nvPr/>
        </p:nvSpPr>
        <p:spPr bwMode="auto">
          <a:xfrm>
            <a:off x="0" y="3076575"/>
            <a:ext cx="9144000" cy="1588"/>
          </a:xfrm>
          <a:prstGeom prst="line">
            <a:avLst/>
          </a:prstGeom>
          <a:noFill/>
          <a:ln w="38100" cmpd="sng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标题 6"/>
          <p:cNvSpPr>
            <a:spLocks noGrp="1" noChangeArrowheads="1"/>
          </p:cNvSpPr>
          <p:nvPr>
            <p:ph type="ctrTitle" idx="4294967295"/>
          </p:nvPr>
        </p:nvSpPr>
        <p:spPr>
          <a:xfrm>
            <a:off x="395288" y="3573463"/>
            <a:ext cx="8353425" cy="792162"/>
          </a:xfrm>
        </p:spPr>
        <p:txBody>
          <a:bodyPr/>
          <a:lstStyle/>
          <a:p>
            <a:pPr marL="0" indent="0" eaLnBrk="1" hangingPunct="1"/>
            <a:r>
              <a:rPr lang="zh-CN" altLang="en-US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中层干部的公文素养与媒介素养</a:t>
            </a:r>
          </a:p>
        </p:txBody>
      </p:sp>
      <p:sp>
        <p:nvSpPr>
          <p:cNvPr id="14342" name="副标题 7"/>
          <p:cNvSpPr>
            <a:spLocks noGrp="1" noChangeArrowheads="1"/>
          </p:cNvSpPr>
          <p:nvPr>
            <p:ph type="subTitle" idx="4294967295"/>
          </p:nvPr>
        </p:nvSpPr>
        <p:spPr>
          <a:xfrm>
            <a:off x="373063" y="4641850"/>
            <a:ext cx="8353425" cy="503238"/>
          </a:xfrm>
        </p:spPr>
        <p:txBody>
          <a:bodyPr/>
          <a:lstStyle/>
          <a:p>
            <a:pPr marL="0" indent="0"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000">
                <a:latin typeface="楷体" pitchFamily="49" charset="-122"/>
                <a:ea typeface="楷体" pitchFamily="49" charset="-122"/>
              </a:rPr>
              <a:t>武汉体学院新闻传播学院</a:t>
            </a:r>
            <a:r>
              <a:rPr lang="en-US" sz="200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张德胜</a:t>
            </a:r>
          </a:p>
          <a:p>
            <a:pPr marL="0" indent="0"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000">
                <a:latin typeface="楷体" pitchFamily="49" charset="-122"/>
                <a:ea typeface="楷体" pitchFamily="49" charset="-122"/>
              </a:rPr>
              <a:t>二〇一四年六月十七日</a:t>
            </a:r>
          </a:p>
          <a:p>
            <a:pPr marL="0" indent="0" algn="r"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2000">
              <a:latin typeface="楷体" pitchFamily="49" charset="-122"/>
              <a:ea typeface="楷体" pitchFamily="49" charset="-122"/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2"/>
          <a:srcRect r="61583"/>
          <a:stretch>
            <a:fillRect/>
          </a:stretch>
        </p:blipFill>
        <p:spPr bwMode="auto">
          <a:xfrm>
            <a:off x="0" y="6376988"/>
            <a:ext cx="91440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75"/>
            <a:ext cx="914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直接连接符 8"/>
          <p:cNvSpPr>
            <a:spLocks noChangeShapeType="1"/>
          </p:cNvSpPr>
          <p:nvPr/>
        </p:nvSpPr>
        <p:spPr bwMode="auto">
          <a:xfrm>
            <a:off x="0" y="3076575"/>
            <a:ext cx="9144000" cy="1588"/>
          </a:xfrm>
          <a:prstGeom prst="line">
            <a:avLst/>
          </a:prstGeom>
          <a:noFill/>
          <a:ln w="38100" cmpd="sng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标题 6"/>
          <p:cNvSpPr>
            <a:spLocks noGrp="1" noChangeArrowheads="1"/>
          </p:cNvSpPr>
          <p:nvPr>
            <p:ph type="ctrTitle" idx="4294967295"/>
          </p:nvPr>
        </p:nvSpPr>
        <p:spPr>
          <a:xfrm>
            <a:off x="395288" y="3573463"/>
            <a:ext cx="8353425" cy="792162"/>
          </a:xfrm>
        </p:spPr>
        <p:txBody>
          <a:bodyPr/>
          <a:lstStyle/>
          <a:p>
            <a:pPr marL="0" indent="0" algn="ctr" eaLnBrk="1" hangingPunct="1"/>
            <a:r>
              <a:rPr lang="zh-CN" altLang="en-US" sz="4400">
                <a:solidFill>
                  <a:schemeClr val="tx1"/>
                </a:solidFill>
                <a:latin typeface="楷体_GB2312" charset="-122"/>
                <a:ea typeface="楷体_GB2312" charset="-122"/>
              </a:rPr>
              <a:t>谢 谢 ！</a:t>
            </a:r>
          </a:p>
        </p:txBody>
      </p:sp>
      <p:sp>
        <p:nvSpPr>
          <p:cNvPr id="23558" name="副标题 7"/>
          <p:cNvSpPr>
            <a:spLocks noGrp="1" noChangeArrowheads="1"/>
          </p:cNvSpPr>
          <p:nvPr>
            <p:ph type="subTitle" idx="4294967295"/>
          </p:nvPr>
        </p:nvSpPr>
        <p:spPr>
          <a:xfrm>
            <a:off x="373063" y="4641850"/>
            <a:ext cx="8353425" cy="503238"/>
          </a:xfrm>
        </p:spPr>
        <p:txBody>
          <a:bodyPr/>
          <a:lstStyle/>
          <a:p>
            <a:pPr marL="0" indent="0" algn="r" eaLnBrk="1" hangingPunct="1">
              <a:buFont typeface="Wingdings" pitchFamily="2" charset="2"/>
              <a:buNone/>
            </a:pPr>
            <a:endParaRPr lang="zh-CN" altLang="en-US">
              <a:latin typeface="楷体" pitchFamily="49" charset="-122"/>
              <a:ea typeface="楷体" pitchFamily="49" charset="-122"/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CN" altLang="en-US"/>
              <a:t>内容框架</a:t>
            </a:r>
          </a:p>
        </p:txBody>
      </p:sp>
      <p:sp>
        <p:nvSpPr>
          <p:cNvPr id="15363" name="Line 2"/>
          <p:cNvSpPr>
            <a:spLocks noChangeShapeType="1"/>
          </p:cNvSpPr>
          <p:nvPr/>
        </p:nvSpPr>
        <p:spPr bwMode="auto">
          <a:xfrm flipV="1">
            <a:off x="1619250" y="1916113"/>
            <a:ext cx="852488" cy="1587"/>
          </a:xfrm>
          <a:prstGeom prst="line">
            <a:avLst/>
          </a:prstGeom>
          <a:noFill/>
          <a:ln w="63500" cmpd="sng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4" name="Oval 4"/>
          <p:cNvSpPr>
            <a:spLocks noChangeArrowheads="1"/>
          </p:cNvSpPr>
          <p:nvPr/>
        </p:nvSpPr>
        <p:spPr bwMode="auto">
          <a:xfrm>
            <a:off x="2411413" y="1771650"/>
            <a:ext cx="228600" cy="228600"/>
          </a:xfrm>
          <a:prstGeom prst="ellipse">
            <a:avLst/>
          </a:prstGeom>
          <a:gradFill rotWithShape="1">
            <a:gsLst>
              <a:gs pos="0">
                <a:srgbClr val="E96E29"/>
              </a:gs>
              <a:gs pos="100000">
                <a:srgbClr val="9B491B"/>
              </a:gs>
            </a:gsLst>
            <a:path path="shape">
              <a:fillToRect l="50000" t="50000" r="50000" b="50000"/>
            </a:path>
          </a:gradFill>
          <a:ln w="19050" cmpd="sng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2627313" y="2636838"/>
            <a:ext cx="5759450" cy="5048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BEBEBE"/>
              </a:gs>
            </a:gsLst>
            <a:lin ang="5400000" scaled="1"/>
          </a:gradFill>
          <a:ln w="19050" cmpd="sng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zh-CN" altLang="en-US" sz="2800"/>
              <a:t>中层干部的公文素养</a:t>
            </a:r>
            <a:endParaRPr lang="zh-CN" altLang="en-US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1835150" y="2924175"/>
            <a:ext cx="609600" cy="0"/>
          </a:xfrm>
          <a:prstGeom prst="line">
            <a:avLst/>
          </a:prstGeom>
          <a:noFill/>
          <a:ln w="63500" cmpd="sng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7" name="Oval 7"/>
          <p:cNvSpPr>
            <a:spLocks noChangeArrowheads="1"/>
          </p:cNvSpPr>
          <p:nvPr/>
        </p:nvSpPr>
        <p:spPr bwMode="auto">
          <a:xfrm>
            <a:off x="2411413" y="2781300"/>
            <a:ext cx="228600" cy="2286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rgbClr val="005555"/>
              </a:gs>
            </a:gsLst>
            <a:path path="shape">
              <a:fillToRect l="50000" t="50000" r="50000" b="50000"/>
            </a:path>
          </a:gradFill>
          <a:ln w="19050" cmpd="sng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2627313" y="4652963"/>
            <a:ext cx="5689600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BEBEBE"/>
              </a:gs>
            </a:gsLst>
            <a:lin ang="5400000" scaled="1"/>
          </a:gradFill>
          <a:ln w="19050" cmpd="sng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/>
            <a:r>
              <a:rPr lang="zh-CN" altLang="en-US" sz="2800"/>
              <a:t>处理好公文素养与媒介素养的关系</a:t>
            </a:r>
            <a:endParaRPr lang="zh-CN" altLang="en-US" sz="2800" b="1">
              <a:latin typeface="Times New Roman" pitchFamily="18" charset="0"/>
            </a:endParaRPr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V="1">
            <a:off x="1763713" y="4852988"/>
            <a:ext cx="852487" cy="1587"/>
          </a:xfrm>
          <a:prstGeom prst="line">
            <a:avLst/>
          </a:prstGeom>
          <a:noFill/>
          <a:ln w="63500" cmpd="sng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0" name="Oval 10"/>
          <p:cNvSpPr>
            <a:spLocks noChangeArrowheads="1"/>
          </p:cNvSpPr>
          <p:nvPr/>
        </p:nvSpPr>
        <p:spPr bwMode="auto">
          <a:xfrm>
            <a:off x="2460625" y="4768850"/>
            <a:ext cx="228600" cy="228600"/>
          </a:xfrm>
          <a:prstGeom prst="ellipse">
            <a:avLst/>
          </a:prstGeom>
          <a:gradFill rotWithShape="1">
            <a:gsLst>
              <a:gs pos="0">
                <a:srgbClr val="DCDC48"/>
              </a:gs>
              <a:gs pos="100000">
                <a:srgbClr val="939330"/>
              </a:gs>
            </a:gsLst>
            <a:path path="shape">
              <a:fillToRect l="50000" t="50000" r="50000" b="50000"/>
            </a:path>
          </a:gradFill>
          <a:ln w="19050" cmpd="sng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1" name="AutoShape 11"/>
          <p:cNvSpPr>
            <a:spLocks noChangeArrowheads="1"/>
          </p:cNvSpPr>
          <p:nvPr/>
        </p:nvSpPr>
        <p:spPr bwMode="auto">
          <a:xfrm>
            <a:off x="2627313" y="3644900"/>
            <a:ext cx="5688012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BEBEBE"/>
              </a:gs>
            </a:gsLst>
            <a:lin ang="5400000" scaled="1"/>
          </a:gradFill>
          <a:ln w="19050" cmpd="sng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/>
            <a:r>
              <a:rPr lang="zh-CN" altLang="en-US" sz="2800"/>
              <a:t>中层干部的媒介素养</a:t>
            </a:r>
            <a:endParaRPr lang="zh-CN" altLang="en-US" sz="2800" b="1">
              <a:latin typeface="Times New Roman" pitchFamily="18" charset="0"/>
            </a:endParaRPr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 flipV="1">
            <a:off x="1881188" y="3917950"/>
            <a:ext cx="685800" cy="0"/>
          </a:xfrm>
          <a:prstGeom prst="line">
            <a:avLst/>
          </a:prstGeom>
          <a:noFill/>
          <a:ln w="63500" cmpd="sng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3" name="Oval 13"/>
          <p:cNvSpPr>
            <a:spLocks noChangeArrowheads="1"/>
          </p:cNvSpPr>
          <p:nvPr/>
        </p:nvSpPr>
        <p:spPr bwMode="auto">
          <a:xfrm>
            <a:off x="2471738" y="3783013"/>
            <a:ext cx="228600" cy="228600"/>
          </a:xfrm>
          <a:prstGeom prst="ellipse">
            <a:avLst/>
          </a:prstGeom>
          <a:gradFill rotWithShape="1">
            <a:gsLst>
              <a:gs pos="0">
                <a:srgbClr val="E96E29"/>
              </a:gs>
              <a:gs pos="100000">
                <a:srgbClr val="9B491B"/>
              </a:gs>
            </a:gsLst>
            <a:path path="shape">
              <a:fillToRect l="50000" t="50000" r="50000" b="50000"/>
            </a:path>
          </a:gradFill>
          <a:ln w="19050" cmpd="sng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5374" name="Group 14"/>
          <p:cNvGrpSpPr>
            <a:grpSpLocks/>
          </p:cNvGrpSpPr>
          <p:nvPr/>
        </p:nvGrpSpPr>
        <p:grpSpPr bwMode="auto">
          <a:xfrm>
            <a:off x="468313" y="1125538"/>
            <a:ext cx="1727200" cy="4608512"/>
            <a:chOff x="0" y="0"/>
            <a:chExt cx="1088" cy="2903"/>
          </a:xfrm>
        </p:grpSpPr>
        <p:pic>
          <p:nvPicPr>
            <p:cNvPr id="15375" name="Picture 15" descr="YG_circle00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088" cy="2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6" name="Text Box 16"/>
            <p:cNvSpPr txBox="1">
              <a:spLocks noChangeArrowheads="1"/>
            </p:cNvSpPr>
            <p:nvPr/>
          </p:nvSpPr>
          <p:spPr bwMode="auto">
            <a:xfrm>
              <a:off x="317" y="725"/>
              <a:ext cx="461" cy="1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zh-CN" altLang="en-US" sz="3600" b="1">
                  <a:solidFill>
                    <a:schemeClr val="folHlink"/>
                  </a:solidFill>
                  <a:latin typeface="Times New Roman" pitchFamily="18" charset="0"/>
                  <a:ea typeface="黑体" pitchFamily="49" charset="-122"/>
                </a:rPr>
                <a:t>内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zh-CN" altLang="en-US" sz="3600" b="1">
                  <a:solidFill>
                    <a:schemeClr val="folHlink"/>
                  </a:solidFill>
                  <a:latin typeface="Times New Roman" pitchFamily="18" charset="0"/>
                  <a:ea typeface="黑体" pitchFamily="49" charset="-122"/>
                </a:rPr>
                <a:t>容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zh-CN" altLang="en-US" sz="3600" b="1">
                  <a:solidFill>
                    <a:schemeClr val="folHlink"/>
                  </a:solidFill>
                  <a:latin typeface="Times New Roman" pitchFamily="18" charset="0"/>
                  <a:ea typeface="黑体" pitchFamily="49" charset="-122"/>
                </a:rPr>
                <a:t>框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zh-CN" altLang="en-US" sz="3600" b="1">
                  <a:solidFill>
                    <a:schemeClr val="folHlink"/>
                  </a:solidFill>
                  <a:latin typeface="Times New Roman" pitchFamily="18" charset="0"/>
                  <a:ea typeface="黑体" pitchFamily="49" charset="-122"/>
                </a:rPr>
                <a:t>架</a:t>
              </a:r>
            </a:p>
          </p:txBody>
        </p:sp>
      </p:grpSp>
      <p:sp>
        <p:nvSpPr>
          <p:cNvPr id="15377" name="AutoShape 3"/>
          <p:cNvSpPr>
            <a:spLocks noChangeArrowheads="1"/>
          </p:cNvSpPr>
          <p:nvPr/>
        </p:nvSpPr>
        <p:spPr bwMode="auto">
          <a:xfrm>
            <a:off x="2627313" y="1628775"/>
            <a:ext cx="5688012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BEBEBE"/>
              </a:gs>
            </a:gsLst>
            <a:lin ang="5400000" scaled="1"/>
          </a:gradFill>
          <a:ln w="19050" cmpd="sng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/>
            <a:r>
              <a:rPr lang="zh-CN" altLang="en-US" sz="2800"/>
              <a:t>中层干部的地位与作用</a:t>
            </a:r>
            <a:endParaRPr lang="zh-CN" altLang="en-US" sz="2800" b="1">
              <a:latin typeface="Times New Roman" pitchFamily="18" charset="0"/>
            </a:endParaRPr>
          </a:p>
        </p:txBody>
      </p:sp>
      <p:pic>
        <p:nvPicPr>
          <p:cNvPr id="153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08800" y="288925"/>
            <a:ext cx="211455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灯片编号占位符 4"/>
          <p:cNvSpPr txBox="1">
            <a:spLocks noGrp="1" noChangeArrowheads="1"/>
          </p:cNvSpPr>
          <p:nvPr/>
        </p:nvSpPr>
        <p:spPr bwMode="auto">
          <a:xfrm>
            <a:off x="6615113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7481E0A-21EF-4501-90D4-C574C0033A8E}" type="slidenum">
              <a:rPr lang="zh-CN" altLang="en-US" sz="1200">
                <a:solidFill>
                  <a:srgbClr val="4B4B4B"/>
                </a:solidFill>
              </a:rPr>
              <a:pPr algn="r"/>
              <a:t>3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16387" name="标题 4"/>
          <p:cNvSpPr>
            <a:spLocks noGrp="1" noChangeArrowheads="1"/>
          </p:cNvSpPr>
          <p:nvPr>
            <p:ph type="title" idx="4294967295"/>
          </p:nvPr>
        </p:nvSpPr>
        <p:spPr>
          <a:xfrm>
            <a:off x="263525" y="288925"/>
            <a:ext cx="8353425" cy="657225"/>
          </a:xfrm>
        </p:spPr>
        <p:txBody>
          <a:bodyPr/>
          <a:lstStyle/>
          <a:p>
            <a:pPr eaLnBrk="1" hangingPunct="1"/>
            <a:r>
              <a:rPr lang="zh-CN" altLang="en-US"/>
              <a:t>中层干部的地位与作用</a:t>
            </a:r>
          </a:p>
        </p:txBody>
      </p:sp>
      <p:sp>
        <p:nvSpPr>
          <p:cNvPr id="16388" name="TextBox 50"/>
          <p:cNvSpPr txBox="1">
            <a:spLocks noChangeArrowheads="1"/>
          </p:cNvSpPr>
          <p:nvPr/>
        </p:nvSpPr>
        <p:spPr bwMode="auto">
          <a:xfrm>
            <a:off x="360363" y="1485900"/>
            <a:ext cx="8507412" cy="420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宋体" pitchFamily="2" charset="-122"/>
                <a:ea typeface="黑体" pitchFamily="49" charset="-122"/>
              </a:rPr>
              <a:t>中层干部</a:t>
            </a:r>
            <a:r>
              <a:rPr lang="zh-CN" altLang="en-US" sz="2000">
                <a:latin typeface="宋体" pitchFamily="2" charset="-122"/>
                <a:ea typeface="宋体" pitchFamily="2" charset="-122"/>
              </a:rPr>
              <a:t>指机构、组织、阶层等在中间的一层或几层负责的干部，是联系组织机构高层与基层的桥梁和纽带。</a:t>
            </a: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宋体" pitchFamily="2" charset="-122"/>
                <a:ea typeface="黑体" pitchFamily="49" charset="-122"/>
              </a:rPr>
              <a:t>地位：</a:t>
            </a:r>
            <a:r>
              <a:rPr lang="zh-CN" altLang="en-US" sz="2000">
                <a:latin typeface="宋体" pitchFamily="2" charset="-122"/>
                <a:ea typeface="宋体" pitchFamily="2" charset="-122"/>
              </a:rPr>
              <a:t>上不上，下不下；可以上，一般不会下。</a:t>
            </a: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宋体" pitchFamily="2" charset="-122"/>
                <a:ea typeface="黑体" pitchFamily="49" charset="-122"/>
              </a:rPr>
              <a:t>作用：</a:t>
            </a:r>
            <a:r>
              <a:rPr lang="zh-CN" altLang="en-US" sz="2000">
                <a:latin typeface="宋体" pitchFamily="2" charset="-122"/>
                <a:ea typeface="宋体" pitchFamily="2" charset="-122"/>
              </a:rPr>
              <a:t>承上启下；具体执行；骨干中坚；参谋助手</a:t>
            </a:r>
            <a:endParaRPr lang="en-US" sz="200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宋体" pitchFamily="2" charset="-122"/>
                <a:ea typeface="黑体" pitchFamily="49" charset="-122"/>
              </a:rPr>
              <a:t>公文</a:t>
            </a:r>
            <a:r>
              <a:rPr lang="zh-CN" altLang="en-US" sz="2000">
                <a:latin typeface="宋体" pitchFamily="2" charset="-122"/>
                <a:ea typeface="宋体" pitchFamily="2" charset="-122"/>
              </a:rPr>
              <a:t>，全称公务文书，是机关团体、企事业单位等依法成立的社会组织用来办理公务、有一定格式的应用文。</a:t>
            </a: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黑体" pitchFamily="49" charset="-122"/>
                <a:ea typeface="黑体" pitchFamily="49" charset="-122"/>
              </a:rPr>
              <a:t>党政机关公文种类（</a:t>
            </a:r>
            <a:r>
              <a:rPr lang="en-US" sz="2000">
                <a:latin typeface="黑体" pitchFamily="49" charset="-122"/>
                <a:ea typeface="黑体" pitchFamily="49" charset="-122"/>
              </a:rPr>
              <a:t>15</a:t>
            </a:r>
            <a:r>
              <a:rPr lang="zh-CN" altLang="en-US" sz="2000">
                <a:latin typeface="黑体" pitchFamily="49" charset="-122"/>
                <a:ea typeface="黑体" pitchFamily="49" charset="-122"/>
              </a:rPr>
              <a:t>种）：</a:t>
            </a:r>
            <a:r>
              <a:rPr lang="zh-CN" altLang="en-US" sz="2000">
                <a:latin typeface="宋体" pitchFamily="2" charset="-122"/>
                <a:ea typeface="宋体" pitchFamily="2" charset="-122"/>
              </a:rPr>
              <a:t>命令；公报；公告；通告；决定；通知；通报；决议；请示；批复；报告；议案；意见；函；纪要</a:t>
            </a:r>
          </a:p>
          <a:p>
            <a:pPr>
              <a:lnSpc>
                <a:spcPct val="150000"/>
              </a:lnSpc>
            </a:pPr>
            <a:endParaRPr lang="zh-CN" altLang="en-US" sz="200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8800" y="288925"/>
            <a:ext cx="211455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CN" altLang="en-US"/>
              <a:t>中层干部的公文素养</a:t>
            </a:r>
          </a:p>
        </p:txBody>
      </p:sp>
      <p:sp>
        <p:nvSpPr>
          <p:cNvPr id="17411" name="TextBox 5"/>
          <p:cNvSpPr txBox="1">
            <a:spLocks noChangeArrowheads="1"/>
          </p:cNvSpPr>
          <p:nvPr/>
        </p:nvSpPr>
        <p:spPr bwMode="auto">
          <a:xfrm>
            <a:off x="555625" y="1457325"/>
            <a:ext cx="8142288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黑体" pitchFamily="49" charset="-122"/>
                <a:ea typeface="黑体" pitchFamily="49" charset="-122"/>
              </a:rPr>
              <a:t>    素养</a:t>
            </a:r>
            <a:r>
              <a:rPr lang="zh-CN" altLang="en-US" sz="2000">
                <a:latin typeface="宋体" pitchFamily="2" charset="-122"/>
                <a:ea typeface="宋体" pitchFamily="2" charset="-122"/>
              </a:rPr>
              <a:t>是指一个人的素质与教养，是由长期训练和实践而获得的技巧或能力。</a:t>
            </a: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宋体" pitchFamily="2" charset="-122"/>
                <a:ea typeface="黑体" pitchFamily="49" charset="-122"/>
              </a:rPr>
              <a:t>    公文素养</a:t>
            </a:r>
            <a:r>
              <a:rPr lang="zh-CN" altLang="en-US" sz="2000">
                <a:latin typeface="宋体" pitchFamily="2" charset="-122"/>
                <a:ea typeface="宋体" pitchFamily="2" charset="-122"/>
              </a:rPr>
              <a:t>是一个人认识、评判、利用、写作公文的技巧或能力。</a:t>
            </a: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黑体" pitchFamily="49" charset="-122"/>
                <a:ea typeface="黑体" pitchFamily="49" charset="-122"/>
              </a:rPr>
              <a:t>    公文，</a:t>
            </a:r>
            <a:r>
              <a:rPr lang="zh-CN" altLang="en-US" sz="2000">
                <a:latin typeface="宋体" pitchFamily="2" charset="-122"/>
                <a:ea typeface="宋体" pitchFamily="2" charset="-122"/>
              </a:rPr>
              <a:t>全称公务文书，是机关团体、企事业单位等依法成立的社会组织用来办理公务、有一定格式的应用文。</a:t>
            </a:r>
            <a:endParaRPr lang="zh-CN" altLang="en-US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8800" y="288925"/>
            <a:ext cx="211455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CN" altLang="en-US"/>
              <a:t>中层干部的公文素养</a:t>
            </a:r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190500" y="1274763"/>
            <a:ext cx="8799513" cy="461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黑体" pitchFamily="49" charset="-122"/>
                <a:ea typeface="黑体" pitchFamily="49" charset="-122"/>
              </a:rPr>
              <a:t>现状</a:t>
            </a:r>
            <a:endParaRPr lang="en-US" sz="200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sz="200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000">
                <a:latin typeface="宋体" pitchFamily="2" charset="-122"/>
                <a:ea typeface="宋体" pitchFamily="2" charset="-122"/>
              </a:rPr>
              <a:t>领导意图与规范表达（行文方向、文种与合理处置）；</a:t>
            </a:r>
            <a:endParaRPr lang="en-US" sz="200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宋体" pitchFamily="2" charset="-122"/>
                <a:ea typeface="宋体" pitchFamily="2" charset="-122"/>
              </a:rPr>
              <a:t>    公文运行与人际交往并行</a:t>
            </a: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黑体" pitchFamily="49" charset="-122"/>
                <a:ea typeface="黑体" pitchFamily="49" charset="-122"/>
              </a:rPr>
              <a:t>问题</a:t>
            </a:r>
            <a:endParaRPr lang="en-US" sz="200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sz="200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000">
                <a:latin typeface="宋体" pitchFamily="2" charset="-122"/>
                <a:ea typeface="宋体" pitchFamily="2" charset="-122"/>
              </a:rPr>
              <a:t>公文与杂体文不分；</a:t>
            </a:r>
            <a:endParaRPr lang="en-US" sz="200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宋体" pitchFamily="2" charset="-122"/>
                <a:ea typeface="宋体" pitchFamily="2" charset="-122"/>
              </a:rPr>
              <a:t>    公文文种使用不当；</a:t>
            </a:r>
            <a:endParaRPr lang="en-US" sz="200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宋体" pitchFamily="2" charset="-122"/>
                <a:ea typeface="宋体" pitchFamily="2" charset="-122"/>
              </a:rPr>
              <a:t>    公文结构不当；</a:t>
            </a:r>
            <a:endParaRPr lang="en-US" sz="200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宋体" pitchFamily="2" charset="-122"/>
                <a:ea typeface="宋体" pitchFamily="2" charset="-122"/>
              </a:rPr>
              <a:t>    细节适当，如字体字号、基数词、主送机关、装订、盖章等,</a:t>
            </a: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宋体" pitchFamily="2" charset="-122"/>
                <a:ea typeface="宋体" pitchFamily="2" charset="-122"/>
              </a:rPr>
              <a:t>    基数词与表达层次：一、（一） 1.  （1）</a:t>
            </a:r>
          </a:p>
          <a:p>
            <a:pPr>
              <a:lnSpc>
                <a:spcPct val="150000"/>
              </a:lnSpc>
            </a:pPr>
            <a:endParaRPr lang="zh-CN" altLang="en-US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8800" y="288925"/>
            <a:ext cx="211455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CN" altLang="en-US"/>
              <a:t>中层干部的公文素养</a:t>
            </a: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190500" y="1274763"/>
            <a:ext cx="8799513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黑体" pitchFamily="49" charset="-122"/>
                <a:ea typeface="黑体" pitchFamily="49" charset="-122"/>
              </a:rPr>
              <a:t>原因</a:t>
            </a:r>
            <a:endParaRPr lang="en-US" sz="200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宋体" pitchFamily="2" charset="-122"/>
                <a:ea typeface="宋体" pitchFamily="2" charset="-122"/>
              </a:rPr>
              <a:t>    权大于法（官本位）的社会风气；</a:t>
            </a:r>
            <a:endParaRPr lang="en-US" sz="200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sz="200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000">
                <a:latin typeface="宋体" pitchFamily="2" charset="-122"/>
                <a:ea typeface="宋体" pitchFamily="2" charset="-122"/>
              </a:rPr>
              <a:t>借公务活动中培养私人感情；</a:t>
            </a:r>
            <a:endParaRPr lang="en-US" sz="200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sz="200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000">
                <a:latin typeface="宋体" pitchFamily="2" charset="-122"/>
                <a:ea typeface="宋体" pitchFamily="2" charset="-122"/>
              </a:rPr>
              <a:t>公民素养与公文素养教育缺失，无知无畏，等等</a:t>
            </a: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黑体" pitchFamily="49" charset="-122"/>
                <a:ea typeface="黑体" pitchFamily="49" charset="-122"/>
              </a:rPr>
              <a:t>对策</a:t>
            </a:r>
            <a:endParaRPr lang="en-US" sz="200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宋体" pitchFamily="2" charset="-122"/>
                <a:ea typeface="宋体" pitchFamily="2" charset="-122"/>
              </a:rPr>
              <a:t>    领会公文的本质，权威、规范、约束、指导、服务；</a:t>
            </a:r>
            <a:endParaRPr lang="en-US" sz="200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sz="200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000">
                <a:latin typeface="宋体" pitchFamily="2" charset="-122"/>
                <a:ea typeface="宋体" pitchFamily="2" charset="-122"/>
              </a:rPr>
              <a:t>领导带头，依法办事，提高领导干部的公文素养；</a:t>
            </a:r>
            <a:endParaRPr lang="en-US" sz="200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sz="200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000">
                <a:latin typeface="宋体" pitchFamily="2" charset="-122"/>
                <a:ea typeface="宋体" pitchFamily="2" charset="-122"/>
              </a:rPr>
              <a:t>办公室积极协调，规范公文程序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8800" y="288925"/>
            <a:ext cx="211455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CN" altLang="en-US"/>
              <a:t>中层干部的媒介素养</a:t>
            </a:r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179388" y="1233488"/>
            <a:ext cx="8799512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黑体" pitchFamily="49" charset="-122"/>
                <a:ea typeface="黑体" pitchFamily="49" charset="-122"/>
              </a:rPr>
              <a:t>媒介素养</a:t>
            </a:r>
            <a:endParaRPr lang="en-US" sz="200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宋体" pitchFamily="2" charset="-122"/>
                <a:ea typeface="宋体" pitchFamily="2" charset="-122"/>
              </a:rPr>
              <a:t>    也称为媒体素养，是一个人认识、评判、利用传媒的态度与</a:t>
            </a:r>
            <a:endParaRPr lang="en-US" sz="200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sz="200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000">
                <a:latin typeface="宋体" pitchFamily="2" charset="-122"/>
                <a:ea typeface="宋体" pitchFamily="2" charset="-122"/>
              </a:rPr>
              <a:t>能力。</a:t>
            </a: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黑体" pitchFamily="49" charset="-122"/>
                <a:ea typeface="黑体" pitchFamily="49" charset="-122"/>
              </a:rPr>
              <a:t>媒体的特点</a:t>
            </a:r>
            <a:endParaRPr lang="en-US" sz="200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宋体" pitchFamily="2" charset="-122"/>
                <a:ea typeface="宋体" pitchFamily="2" charset="-122"/>
              </a:rPr>
              <a:t>    传播与宣传（信息、舆论、教育、娱乐）；</a:t>
            </a:r>
            <a:endParaRPr lang="en-US" sz="200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宋体" pitchFamily="2" charset="-122"/>
                <a:ea typeface="宋体" pitchFamily="2" charset="-122"/>
              </a:rPr>
              <a:t>    质疑与揭弊（亚运会黄蜡石、马路牙子、垃圾焚烧）</a:t>
            </a: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8800" y="288925"/>
            <a:ext cx="211455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CN" altLang="en-US"/>
              <a:t>中层干部的媒介素养</a:t>
            </a:r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179388" y="1233488"/>
            <a:ext cx="8799512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4">
              <a:lnSpc>
                <a:spcPct val="150000"/>
              </a:lnSpc>
            </a:pPr>
            <a:r>
              <a:rPr lang="zh-CN" altLang="en-US" sz="2000">
                <a:latin typeface="黑体" pitchFamily="49" charset="-122"/>
                <a:ea typeface="黑体" pitchFamily="49" charset="-122"/>
              </a:rPr>
              <a:t>文体的种类：</a:t>
            </a:r>
            <a:endParaRPr lang="en-US" sz="2000">
              <a:latin typeface="黑体" pitchFamily="49" charset="-122"/>
              <a:ea typeface="黑体" pitchFamily="49" charset="-122"/>
            </a:endParaRPr>
          </a:p>
          <a:p>
            <a:pPr marL="0" lvl="4">
              <a:lnSpc>
                <a:spcPct val="150000"/>
              </a:lnSpc>
            </a:pPr>
            <a:r>
              <a:rPr lang="zh-CN" altLang="en-US" sz="2000">
                <a:latin typeface="黑体" pitchFamily="49" charset="-122"/>
                <a:ea typeface="宋体" pitchFamily="2" charset="-122"/>
              </a:rPr>
              <a:t>    消息、特写、深度报道、新闻评论、通讯等等（李娜与武体师生面对面）</a:t>
            </a:r>
          </a:p>
          <a:p>
            <a:pPr marL="0" lvl="4">
              <a:lnSpc>
                <a:spcPct val="150000"/>
              </a:lnSpc>
            </a:pPr>
            <a:r>
              <a:rPr lang="zh-CN" altLang="en-US" sz="2000">
                <a:latin typeface="黑体" pitchFamily="49" charset="-122"/>
                <a:ea typeface="黑体" pitchFamily="49" charset="-122"/>
              </a:rPr>
              <a:t>报道的方法：</a:t>
            </a:r>
            <a:endParaRPr lang="en-US" sz="2000">
              <a:latin typeface="黑体" pitchFamily="49" charset="-122"/>
              <a:ea typeface="黑体" pitchFamily="49" charset="-122"/>
            </a:endParaRPr>
          </a:p>
          <a:p>
            <a:pPr marL="0" lvl="4">
              <a:lnSpc>
                <a:spcPct val="150000"/>
              </a:lnSpc>
            </a:pPr>
            <a:r>
              <a:rPr lang="zh-CN" altLang="en-US" sz="2000">
                <a:latin typeface="黑体" pitchFamily="49" charset="-122"/>
                <a:ea typeface="宋体" pitchFamily="2" charset="-122"/>
              </a:rPr>
              <a:t>    用事实说话（事实与意见分开）；新闻重背景，盖紧厚口瓶（概况；情</a:t>
            </a:r>
            <a:endParaRPr lang="en-US" sz="2000">
              <a:latin typeface="黑体" pitchFamily="49" charset="-122"/>
              <a:ea typeface="宋体" pitchFamily="2" charset="-122"/>
            </a:endParaRPr>
          </a:p>
          <a:p>
            <a:pPr marL="0" lvl="4">
              <a:lnSpc>
                <a:spcPct val="150000"/>
              </a:lnSpc>
            </a:pPr>
            <a:r>
              <a:rPr lang="en-US" sz="2000">
                <a:latin typeface="黑体" pitchFamily="49" charset="-122"/>
                <a:ea typeface="宋体" pitchFamily="2" charset="-122"/>
              </a:rPr>
              <a:t>    </a:t>
            </a:r>
            <a:r>
              <a:rPr lang="zh-CN" altLang="en-US" sz="2000">
                <a:latin typeface="黑体" pitchFamily="49" charset="-122"/>
                <a:ea typeface="宋体" pitchFamily="2" charset="-122"/>
              </a:rPr>
              <a:t>节的展开；后果；口头反应；评论）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8800" y="288925"/>
            <a:ext cx="211455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CN" altLang="en-US"/>
              <a:t>处理好公文素养与媒介素养的关系</a:t>
            </a: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336550" y="1381125"/>
            <a:ext cx="799623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zh-CN" altLang="en-US" sz="2000">
                <a:latin typeface="宋体" pitchFamily="2" charset="-122"/>
                <a:ea typeface="宋体" pitchFamily="2" charset="-122"/>
              </a:rPr>
              <a:t>媒介素养好的人能获得更多的公文信息（试点学院）</a:t>
            </a:r>
          </a:p>
          <a:p>
            <a:pPr indent="457200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zh-CN" altLang="en-US" sz="2000">
                <a:latin typeface="宋体" pitchFamily="2" charset="-122"/>
                <a:ea typeface="宋体" pitchFamily="2" charset="-122"/>
              </a:rPr>
              <a:t>公文素养好的人能多办事、办好事（科研立项）</a:t>
            </a:r>
          </a:p>
          <a:p>
            <a:pPr indent="457200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zh-CN" altLang="en-US" sz="2000">
                <a:latin typeface="宋体" pitchFamily="2" charset="-122"/>
                <a:ea typeface="宋体" pitchFamily="2" charset="-122"/>
              </a:rPr>
              <a:t>不能用公文素养代替媒介素养（领导人活动新闻；会议新闻）</a:t>
            </a:r>
          </a:p>
          <a:p>
            <a:pPr indent="457200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zh-CN" altLang="en-US" sz="2000">
                <a:latin typeface="宋体" pitchFamily="2" charset="-122"/>
                <a:ea typeface="宋体" pitchFamily="2" charset="-122"/>
              </a:rPr>
              <a:t>要用媒介素养来提升公文素养（湖北省奖励李娜</a:t>
            </a:r>
            <a:r>
              <a:rPr lang="en-US" sz="2000">
                <a:latin typeface="宋体" pitchFamily="2" charset="-122"/>
                <a:ea typeface="宋体" pitchFamily="2" charset="-122"/>
              </a:rPr>
              <a:t>80</a:t>
            </a:r>
            <a:r>
              <a:rPr lang="zh-CN" altLang="en-US" sz="2000">
                <a:latin typeface="宋体" pitchFamily="2" charset="-122"/>
                <a:ea typeface="宋体" pitchFamily="2" charset="-122"/>
              </a:rPr>
              <a:t>万）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8800" y="288925"/>
            <a:ext cx="211455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© SlideTo.Me">
  <a:themeElements>
    <a:clrScheme name="© SlideTo.Me 1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70C0"/>
      </a:accent1>
      <a:accent2>
        <a:srgbClr val="00B0F0"/>
      </a:accent2>
      <a:accent3>
        <a:srgbClr val="FFFFFF"/>
      </a:accent3>
      <a:accent4>
        <a:srgbClr val="0D0D0D"/>
      </a:accent4>
      <a:accent5>
        <a:srgbClr val="AABBDC"/>
      </a:accent5>
      <a:accent6>
        <a:srgbClr val="009FD9"/>
      </a:accent6>
      <a:hlink>
        <a:srgbClr val="373737"/>
      </a:hlink>
      <a:folHlink>
        <a:srgbClr val="6E6E6E"/>
      </a:folHlink>
    </a:clrScheme>
    <a:fontScheme name="© SlideTo.Me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© SlideTo.Me 1">
        <a:dk1>
          <a:srgbClr val="111111"/>
        </a:dk1>
        <a:lt1>
          <a:srgbClr val="FFFFFF"/>
        </a:lt1>
        <a:dk2>
          <a:srgbClr val="777777"/>
        </a:dk2>
        <a:lt2>
          <a:srgbClr val="B2B2B2"/>
        </a:lt2>
        <a:accent1>
          <a:srgbClr val="0070C0"/>
        </a:accent1>
        <a:accent2>
          <a:srgbClr val="00B0F0"/>
        </a:accent2>
        <a:accent3>
          <a:srgbClr val="FFFFFF"/>
        </a:accent3>
        <a:accent4>
          <a:srgbClr val="0D0D0D"/>
        </a:accent4>
        <a:accent5>
          <a:srgbClr val="AABBDC"/>
        </a:accent5>
        <a:accent6>
          <a:srgbClr val="009FD9"/>
        </a:accent6>
        <a:hlink>
          <a:srgbClr val="373737"/>
        </a:hlink>
        <a:folHlink>
          <a:srgbClr val="6E6E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© SlideTo.Me">
  <a:themeElements>
    <a:clrScheme name="9_© SlideTo.Me 1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70C0"/>
      </a:accent1>
      <a:accent2>
        <a:srgbClr val="00B0F0"/>
      </a:accent2>
      <a:accent3>
        <a:srgbClr val="FFFFFF"/>
      </a:accent3>
      <a:accent4>
        <a:srgbClr val="0D0D0D"/>
      </a:accent4>
      <a:accent5>
        <a:srgbClr val="AABBDC"/>
      </a:accent5>
      <a:accent6>
        <a:srgbClr val="009FD9"/>
      </a:accent6>
      <a:hlink>
        <a:srgbClr val="373737"/>
      </a:hlink>
      <a:folHlink>
        <a:srgbClr val="6E6E6E"/>
      </a:folHlink>
    </a:clrScheme>
    <a:fontScheme name="9_© SlideTo.Me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9_© SlideTo.Me 1">
        <a:dk1>
          <a:srgbClr val="111111"/>
        </a:dk1>
        <a:lt1>
          <a:srgbClr val="FFFFFF"/>
        </a:lt1>
        <a:dk2>
          <a:srgbClr val="777777"/>
        </a:dk2>
        <a:lt2>
          <a:srgbClr val="B2B2B2"/>
        </a:lt2>
        <a:accent1>
          <a:srgbClr val="0070C0"/>
        </a:accent1>
        <a:accent2>
          <a:srgbClr val="00B0F0"/>
        </a:accent2>
        <a:accent3>
          <a:srgbClr val="FFFFFF"/>
        </a:accent3>
        <a:accent4>
          <a:srgbClr val="0D0D0D"/>
        </a:accent4>
        <a:accent5>
          <a:srgbClr val="AABBDC"/>
        </a:accent5>
        <a:accent6>
          <a:srgbClr val="009FD9"/>
        </a:accent6>
        <a:hlink>
          <a:srgbClr val="373737"/>
        </a:hlink>
        <a:folHlink>
          <a:srgbClr val="6E6E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© SlideTo.Me">
  <a:themeElements>
    <a:clrScheme name="10_© SlideTo.Me 1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70C0"/>
      </a:accent1>
      <a:accent2>
        <a:srgbClr val="00B0F0"/>
      </a:accent2>
      <a:accent3>
        <a:srgbClr val="FFFFFF"/>
      </a:accent3>
      <a:accent4>
        <a:srgbClr val="0D0D0D"/>
      </a:accent4>
      <a:accent5>
        <a:srgbClr val="AABBDC"/>
      </a:accent5>
      <a:accent6>
        <a:srgbClr val="009FD9"/>
      </a:accent6>
      <a:hlink>
        <a:srgbClr val="373737"/>
      </a:hlink>
      <a:folHlink>
        <a:srgbClr val="6E6E6E"/>
      </a:folHlink>
    </a:clrScheme>
    <a:fontScheme name="10_© SlideTo.Me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10_© SlideTo.Me 1">
        <a:dk1>
          <a:srgbClr val="111111"/>
        </a:dk1>
        <a:lt1>
          <a:srgbClr val="FFFFFF"/>
        </a:lt1>
        <a:dk2>
          <a:srgbClr val="777777"/>
        </a:dk2>
        <a:lt2>
          <a:srgbClr val="B2B2B2"/>
        </a:lt2>
        <a:accent1>
          <a:srgbClr val="0070C0"/>
        </a:accent1>
        <a:accent2>
          <a:srgbClr val="00B0F0"/>
        </a:accent2>
        <a:accent3>
          <a:srgbClr val="FFFFFF"/>
        </a:accent3>
        <a:accent4>
          <a:srgbClr val="0D0D0D"/>
        </a:accent4>
        <a:accent5>
          <a:srgbClr val="AABBDC"/>
        </a:accent5>
        <a:accent6>
          <a:srgbClr val="009FD9"/>
        </a:accent6>
        <a:hlink>
          <a:srgbClr val="373737"/>
        </a:hlink>
        <a:folHlink>
          <a:srgbClr val="6E6E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© SlideTo.Me">
  <a:themeElements>
    <a:clrScheme name="11_© SlideTo.Me 1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70C0"/>
      </a:accent1>
      <a:accent2>
        <a:srgbClr val="00B0F0"/>
      </a:accent2>
      <a:accent3>
        <a:srgbClr val="FFFFFF"/>
      </a:accent3>
      <a:accent4>
        <a:srgbClr val="0D0D0D"/>
      </a:accent4>
      <a:accent5>
        <a:srgbClr val="AABBDC"/>
      </a:accent5>
      <a:accent6>
        <a:srgbClr val="009FD9"/>
      </a:accent6>
      <a:hlink>
        <a:srgbClr val="373737"/>
      </a:hlink>
      <a:folHlink>
        <a:srgbClr val="6E6E6E"/>
      </a:folHlink>
    </a:clrScheme>
    <a:fontScheme name="11_© SlideTo.Me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11_© SlideTo.Me 1">
        <a:dk1>
          <a:srgbClr val="111111"/>
        </a:dk1>
        <a:lt1>
          <a:srgbClr val="FFFFFF"/>
        </a:lt1>
        <a:dk2>
          <a:srgbClr val="777777"/>
        </a:dk2>
        <a:lt2>
          <a:srgbClr val="B2B2B2"/>
        </a:lt2>
        <a:accent1>
          <a:srgbClr val="0070C0"/>
        </a:accent1>
        <a:accent2>
          <a:srgbClr val="00B0F0"/>
        </a:accent2>
        <a:accent3>
          <a:srgbClr val="FFFFFF"/>
        </a:accent3>
        <a:accent4>
          <a:srgbClr val="0D0D0D"/>
        </a:accent4>
        <a:accent5>
          <a:srgbClr val="AABBDC"/>
        </a:accent5>
        <a:accent6>
          <a:srgbClr val="009FD9"/>
        </a:accent6>
        <a:hlink>
          <a:srgbClr val="373737"/>
        </a:hlink>
        <a:folHlink>
          <a:srgbClr val="6E6E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主题">
  <a:themeElements>
    <a:clrScheme name="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70C0"/>
      </a:accent1>
      <a:accent2>
        <a:srgbClr val="00B0F0"/>
      </a:accent2>
      <a:accent3>
        <a:srgbClr val="FFFFFF"/>
      </a:accent3>
      <a:accent4>
        <a:srgbClr val="0D0D0D"/>
      </a:accent4>
      <a:accent5>
        <a:srgbClr val="AABBDC"/>
      </a:accent5>
      <a:accent6>
        <a:srgbClr val="009FD9"/>
      </a:accent6>
      <a:hlink>
        <a:srgbClr val="373737"/>
      </a:hlink>
      <a:folHlink>
        <a:srgbClr val="6E6E6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© SlideTo.Me">
  <a:themeElements>
    <a:clrScheme name="1_© SlideTo.Me 1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70C0"/>
      </a:accent1>
      <a:accent2>
        <a:srgbClr val="00B0F0"/>
      </a:accent2>
      <a:accent3>
        <a:srgbClr val="FFFFFF"/>
      </a:accent3>
      <a:accent4>
        <a:srgbClr val="0D0D0D"/>
      </a:accent4>
      <a:accent5>
        <a:srgbClr val="AABBDC"/>
      </a:accent5>
      <a:accent6>
        <a:srgbClr val="009FD9"/>
      </a:accent6>
      <a:hlink>
        <a:srgbClr val="373737"/>
      </a:hlink>
      <a:folHlink>
        <a:srgbClr val="6E6E6E"/>
      </a:folHlink>
    </a:clrScheme>
    <a:fontScheme name="1_© SlideTo.Me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1_© SlideTo.Me 1">
        <a:dk1>
          <a:srgbClr val="111111"/>
        </a:dk1>
        <a:lt1>
          <a:srgbClr val="FFFFFF"/>
        </a:lt1>
        <a:dk2>
          <a:srgbClr val="777777"/>
        </a:dk2>
        <a:lt2>
          <a:srgbClr val="B2B2B2"/>
        </a:lt2>
        <a:accent1>
          <a:srgbClr val="0070C0"/>
        </a:accent1>
        <a:accent2>
          <a:srgbClr val="00B0F0"/>
        </a:accent2>
        <a:accent3>
          <a:srgbClr val="FFFFFF"/>
        </a:accent3>
        <a:accent4>
          <a:srgbClr val="0D0D0D"/>
        </a:accent4>
        <a:accent5>
          <a:srgbClr val="AABBDC"/>
        </a:accent5>
        <a:accent6>
          <a:srgbClr val="009FD9"/>
        </a:accent6>
        <a:hlink>
          <a:srgbClr val="373737"/>
        </a:hlink>
        <a:folHlink>
          <a:srgbClr val="6E6E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© SlideTo.Me">
  <a:themeElements>
    <a:clrScheme name="2_© SlideTo.Me 1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70C0"/>
      </a:accent1>
      <a:accent2>
        <a:srgbClr val="00B0F0"/>
      </a:accent2>
      <a:accent3>
        <a:srgbClr val="FFFFFF"/>
      </a:accent3>
      <a:accent4>
        <a:srgbClr val="0D0D0D"/>
      </a:accent4>
      <a:accent5>
        <a:srgbClr val="AABBDC"/>
      </a:accent5>
      <a:accent6>
        <a:srgbClr val="009FD9"/>
      </a:accent6>
      <a:hlink>
        <a:srgbClr val="373737"/>
      </a:hlink>
      <a:folHlink>
        <a:srgbClr val="6E6E6E"/>
      </a:folHlink>
    </a:clrScheme>
    <a:fontScheme name="2_© SlideTo.Me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2_© SlideTo.Me 1">
        <a:dk1>
          <a:srgbClr val="111111"/>
        </a:dk1>
        <a:lt1>
          <a:srgbClr val="FFFFFF"/>
        </a:lt1>
        <a:dk2>
          <a:srgbClr val="777777"/>
        </a:dk2>
        <a:lt2>
          <a:srgbClr val="B2B2B2"/>
        </a:lt2>
        <a:accent1>
          <a:srgbClr val="0070C0"/>
        </a:accent1>
        <a:accent2>
          <a:srgbClr val="00B0F0"/>
        </a:accent2>
        <a:accent3>
          <a:srgbClr val="FFFFFF"/>
        </a:accent3>
        <a:accent4>
          <a:srgbClr val="0D0D0D"/>
        </a:accent4>
        <a:accent5>
          <a:srgbClr val="AABBDC"/>
        </a:accent5>
        <a:accent6>
          <a:srgbClr val="009FD9"/>
        </a:accent6>
        <a:hlink>
          <a:srgbClr val="373737"/>
        </a:hlink>
        <a:folHlink>
          <a:srgbClr val="6E6E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© SlideTo.Me">
  <a:themeElements>
    <a:clrScheme name="3_© SlideTo.Me 1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70C0"/>
      </a:accent1>
      <a:accent2>
        <a:srgbClr val="00B0F0"/>
      </a:accent2>
      <a:accent3>
        <a:srgbClr val="FFFFFF"/>
      </a:accent3>
      <a:accent4>
        <a:srgbClr val="0D0D0D"/>
      </a:accent4>
      <a:accent5>
        <a:srgbClr val="AABBDC"/>
      </a:accent5>
      <a:accent6>
        <a:srgbClr val="009FD9"/>
      </a:accent6>
      <a:hlink>
        <a:srgbClr val="373737"/>
      </a:hlink>
      <a:folHlink>
        <a:srgbClr val="6E6E6E"/>
      </a:folHlink>
    </a:clrScheme>
    <a:fontScheme name="3_© SlideTo.Me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3_© SlideTo.Me 1">
        <a:dk1>
          <a:srgbClr val="111111"/>
        </a:dk1>
        <a:lt1>
          <a:srgbClr val="FFFFFF"/>
        </a:lt1>
        <a:dk2>
          <a:srgbClr val="777777"/>
        </a:dk2>
        <a:lt2>
          <a:srgbClr val="B2B2B2"/>
        </a:lt2>
        <a:accent1>
          <a:srgbClr val="0070C0"/>
        </a:accent1>
        <a:accent2>
          <a:srgbClr val="00B0F0"/>
        </a:accent2>
        <a:accent3>
          <a:srgbClr val="FFFFFF"/>
        </a:accent3>
        <a:accent4>
          <a:srgbClr val="0D0D0D"/>
        </a:accent4>
        <a:accent5>
          <a:srgbClr val="AABBDC"/>
        </a:accent5>
        <a:accent6>
          <a:srgbClr val="009FD9"/>
        </a:accent6>
        <a:hlink>
          <a:srgbClr val="373737"/>
        </a:hlink>
        <a:folHlink>
          <a:srgbClr val="6E6E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© SlideTo.Me">
  <a:themeElements>
    <a:clrScheme name="4_© SlideTo.Me 1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70C0"/>
      </a:accent1>
      <a:accent2>
        <a:srgbClr val="00B0F0"/>
      </a:accent2>
      <a:accent3>
        <a:srgbClr val="FFFFFF"/>
      </a:accent3>
      <a:accent4>
        <a:srgbClr val="0D0D0D"/>
      </a:accent4>
      <a:accent5>
        <a:srgbClr val="AABBDC"/>
      </a:accent5>
      <a:accent6>
        <a:srgbClr val="009FD9"/>
      </a:accent6>
      <a:hlink>
        <a:srgbClr val="373737"/>
      </a:hlink>
      <a:folHlink>
        <a:srgbClr val="6E6E6E"/>
      </a:folHlink>
    </a:clrScheme>
    <a:fontScheme name="4_© SlideTo.Me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4_© SlideTo.Me 1">
        <a:dk1>
          <a:srgbClr val="111111"/>
        </a:dk1>
        <a:lt1>
          <a:srgbClr val="FFFFFF"/>
        </a:lt1>
        <a:dk2>
          <a:srgbClr val="777777"/>
        </a:dk2>
        <a:lt2>
          <a:srgbClr val="B2B2B2"/>
        </a:lt2>
        <a:accent1>
          <a:srgbClr val="0070C0"/>
        </a:accent1>
        <a:accent2>
          <a:srgbClr val="00B0F0"/>
        </a:accent2>
        <a:accent3>
          <a:srgbClr val="FFFFFF"/>
        </a:accent3>
        <a:accent4>
          <a:srgbClr val="0D0D0D"/>
        </a:accent4>
        <a:accent5>
          <a:srgbClr val="AABBDC"/>
        </a:accent5>
        <a:accent6>
          <a:srgbClr val="009FD9"/>
        </a:accent6>
        <a:hlink>
          <a:srgbClr val="373737"/>
        </a:hlink>
        <a:folHlink>
          <a:srgbClr val="6E6E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© SlideTo.Me">
  <a:themeElements>
    <a:clrScheme name="5_© SlideTo.Me 1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70C0"/>
      </a:accent1>
      <a:accent2>
        <a:srgbClr val="00B0F0"/>
      </a:accent2>
      <a:accent3>
        <a:srgbClr val="FFFFFF"/>
      </a:accent3>
      <a:accent4>
        <a:srgbClr val="0D0D0D"/>
      </a:accent4>
      <a:accent5>
        <a:srgbClr val="AABBDC"/>
      </a:accent5>
      <a:accent6>
        <a:srgbClr val="009FD9"/>
      </a:accent6>
      <a:hlink>
        <a:srgbClr val="373737"/>
      </a:hlink>
      <a:folHlink>
        <a:srgbClr val="6E6E6E"/>
      </a:folHlink>
    </a:clrScheme>
    <a:fontScheme name="5_© SlideTo.Me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5_© SlideTo.Me 1">
        <a:dk1>
          <a:srgbClr val="111111"/>
        </a:dk1>
        <a:lt1>
          <a:srgbClr val="FFFFFF"/>
        </a:lt1>
        <a:dk2>
          <a:srgbClr val="777777"/>
        </a:dk2>
        <a:lt2>
          <a:srgbClr val="B2B2B2"/>
        </a:lt2>
        <a:accent1>
          <a:srgbClr val="0070C0"/>
        </a:accent1>
        <a:accent2>
          <a:srgbClr val="00B0F0"/>
        </a:accent2>
        <a:accent3>
          <a:srgbClr val="FFFFFF"/>
        </a:accent3>
        <a:accent4>
          <a:srgbClr val="0D0D0D"/>
        </a:accent4>
        <a:accent5>
          <a:srgbClr val="AABBDC"/>
        </a:accent5>
        <a:accent6>
          <a:srgbClr val="009FD9"/>
        </a:accent6>
        <a:hlink>
          <a:srgbClr val="373737"/>
        </a:hlink>
        <a:folHlink>
          <a:srgbClr val="6E6E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© SlideTo.Me">
  <a:themeElements>
    <a:clrScheme name="6_© SlideTo.Me 1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70C0"/>
      </a:accent1>
      <a:accent2>
        <a:srgbClr val="00B0F0"/>
      </a:accent2>
      <a:accent3>
        <a:srgbClr val="FFFFFF"/>
      </a:accent3>
      <a:accent4>
        <a:srgbClr val="0D0D0D"/>
      </a:accent4>
      <a:accent5>
        <a:srgbClr val="AABBDC"/>
      </a:accent5>
      <a:accent6>
        <a:srgbClr val="009FD9"/>
      </a:accent6>
      <a:hlink>
        <a:srgbClr val="373737"/>
      </a:hlink>
      <a:folHlink>
        <a:srgbClr val="6E6E6E"/>
      </a:folHlink>
    </a:clrScheme>
    <a:fontScheme name="6_© SlideTo.Me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6_© SlideTo.Me 1">
        <a:dk1>
          <a:srgbClr val="111111"/>
        </a:dk1>
        <a:lt1>
          <a:srgbClr val="FFFFFF"/>
        </a:lt1>
        <a:dk2>
          <a:srgbClr val="777777"/>
        </a:dk2>
        <a:lt2>
          <a:srgbClr val="B2B2B2"/>
        </a:lt2>
        <a:accent1>
          <a:srgbClr val="0070C0"/>
        </a:accent1>
        <a:accent2>
          <a:srgbClr val="00B0F0"/>
        </a:accent2>
        <a:accent3>
          <a:srgbClr val="FFFFFF"/>
        </a:accent3>
        <a:accent4>
          <a:srgbClr val="0D0D0D"/>
        </a:accent4>
        <a:accent5>
          <a:srgbClr val="AABBDC"/>
        </a:accent5>
        <a:accent6>
          <a:srgbClr val="009FD9"/>
        </a:accent6>
        <a:hlink>
          <a:srgbClr val="373737"/>
        </a:hlink>
        <a:folHlink>
          <a:srgbClr val="6E6E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© SlideTo.Me">
  <a:themeElements>
    <a:clrScheme name="7_© SlideTo.Me 1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70C0"/>
      </a:accent1>
      <a:accent2>
        <a:srgbClr val="00B0F0"/>
      </a:accent2>
      <a:accent3>
        <a:srgbClr val="FFFFFF"/>
      </a:accent3>
      <a:accent4>
        <a:srgbClr val="0D0D0D"/>
      </a:accent4>
      <a:accent5>
        <a:srgbClr val="AABBDC"/>
      </a:accent5>
      <a:accent6>
        <a:srgbClr val="009FD9"/>
      </a:accent6>
      <a:hlink>
        <a:srgbClr val="373737"/>
      </a:hlink>
      <a:folHlink>
        <a:srgbClr val="6E6E6E"/>
      </a:folHlink>
    </a:clrScheme>
    <a:fontScheme name="7_© SlideTo.Me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7_© SlideTo.Me 1">
        <a:dk1>
          <a:srgbClr val="111111"/>
        </a:dk1>
        <a:lt1>
          <a:srgbClr val="FFFFFF"/>
        </a:lt1>
        <a:dk2>
          <a:srgbClr val="777777"/>
        </a:dk2>
        <a:lt2>
          <a:srgbClr val="B2B2B2"/>
        </a:lt2>
        <a:accent1>
          <a:srgbClr val="0070C0"/>
        </a:accent1>
        <a:accent2>
          <a:srgbClr val="00B0F0"/>
        </a:accent2>
        <a:accent3>
          <a:srgbClr val="FFFFFF"/>
        </a:accent3>
        <a:accent4>
          <a:srgbClr val="0D0D0D"/>
        </a:accent4>
        <a:accent5>
          <a:srgbClr val="AABBDC"/>
        </a:accent5>
        <a:accent6>
          <a:srgbClr val="009FD9"/>
        </a:accent6>
        <a:hlink>
          <a:srgbClr val="373737"/>
        </a:hlink>
        <a:folHlink>
          <a:srgbClr val="6E6E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© SlideTo.Me">
  <a:themeElements>
    <a:clrScheme name="8_© SlideTo.Me 1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70C0"/>
      </a:accent1>
      <a:accent2>
        <a:srgbClr val="00B0F0"/>
      </a:accent2>
      <a:accent3>
        <a:srgbClr val="FFFFFF"/>
      </a:accent3>
      <a:accent4>
        <a:srgbClr val="0D0D0D"/>
      </a:accent4>
      <a:accent5>
        <a:srgbClr val="AABBDC"/>
      </a:accent5>
      <a:accent6>
        <a:srgbClr val="009FD9"/>
      </a:accent6>
      <a:hlink>
        <a:srgbClr val="373737"/>
      </a:hlink>
      <a:folHlink>
        <a:srgbClr val="6E6E6E"/>
      </a:folHlink>
    </a:clrScheme>
    <a:fontScheme name="8_© SlideTo.Me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8_© SlideTo.Me 1">
        <a:dk1>
          <a:srgbClr val="111111"/>
        </a:dk1>
        <a:lt1>
          <a:srgbClr val="FFFFFF"/>
        </a:lt1>
        <a:dk2>
          <a:srgbClr val="777777"/>
        </a:dk2>
        <a:lt2>
          <a:srgbClr val="B2B2B2"/>
        </a:lt2>
        <a:accent1>
          <a:srgbClr val="0070C0"/>
        </a:accent1>
        <a:accent2>
          <a:srgbClr val="00B0F0"/>
        </a:accent2>
        <a:accent3>
          <a:srgbClr val="FFFFFF"/>
        </a:accent3>
        <a:accent4>
          <a:srgbClr val="0D0D0D"/>
        </a:accent4>
        <a:accent5>
          <a:srgbClr val="AABBDC"/>
        </a:accent5>
        <a:accent6>
          <a:srgbClr val="009FD9"/>
        </a:accent6>
        <a:hlink>
          <a:srgbClr val="373737"/>
        </a:hlink>
        <a:folHlink>
          <a:srgbClr val="6E6E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604</Words>
  <Characters>0</Characters>
  <Application>WPS Office 个人版</Application>
  <DocSecurity>0</DocSecurity>
  <PresentationFormat>全屏显示(4:3)</PresentationFormat>
  <Lines>0</Lines>
  <Paragraphs>61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12</vt:i4>
      </vt:variant>
      <vt:variant>
        <vt:lpstr>幻灯片标题</vt:lpstr>
      </vt:variant>
      <vt:variant>
        <vt:i4>10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Arial Black</vt:lpstr>
      <vt:lpstr>黑体</vt:lpstr>
      <vt:lpstr>楷体</vt:lpstr>
      <vt:lpstr>Times New Roman</vt:lpstr>
      <vt:lpstr>楷体_GB2312</vt:lpstr>
      <vt:lpstr>Microsoft Sans Serif</vt:lpstr>
      <vt:lpstr>MingLiU</vt:lpstr>
      <vt:lpstr>MT Extra</vt:lpstr>
      <vt:lpstr>新宋体</vt:lpstr>
      <vt:lpstr>© SlideTo.Me</vt:lpstr>
      <vt:lpstr>1_© SlideTo.Me</vt:lpstr>
      <vt:lpstr>2_© SlideTo.Me</vt:lpstr>
      <vt:lpstr>3_© SlideTo.Me</vt:lpstr>
      <vt:lpstr>4_© SlideTo.Me</vt:lpstr>
      <vt:lpstr>5_© SlideTo.Me</vt:lpstr>
      <vt:lpstr>6_© SlideTo.Me</vt:lpstr>
      <vt:lpstr>7_© SlideTo.Me</vt:lpstr>
      <vt:lpstr>8_© SlideTo.Me</vt:lpstr>
      <vt:lpstr>9_© SlideTo.Me</vt:lpstr>
      <vt:lpstr>10_© SlideTo.Me</vt:lpstr>
      <vt:lpstr>11_© SlideTo.Me</vt:lpstr>
      <vt:lpstr>中层干部的公文素养与媒介素养</vt:lpstr>
      <vt:lpstr>内容框架</vt:lpstr>
      <vt:lpstr>中层干部的地位与作用</vt:lpstr>
      <vt:lpstr>中层干部的公文素养</vt:lpstr>
      <vt:lpstr>中层干部的公文素养</vt:lpstr>
      <vt:lpstr>中层干部的公文素养</vt:lpstr>
      <vt:lpstr>中层干部的媒介素养</vt:lpstr>
      <vt:lpstr>中层干部的媒介素养</vt:lpstr>
      <vt:lpstr>处理好公文素养与媒介素养的关系</vt:lpstr>
      <vt:lpstr>谢 谢 ！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中层干部的公文素养与媒介素养</dc:title>
  <dc:creator>Administrator</dc:creator>
  <cp:lastModifiedBy>vince</cp:lastModifiedBy>
  <cp:revision>1</cp:revision>
  <dcterms:created xsi:type="dcterms:W3CDTF">2014-06-17T01:58:46Z</dcterms:created>
  <dcterms:modified xsi:type="dcterms:W3CDTF">2014-06-17T12:30:11Z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2052-9.1.0.4567</vt:lpwstr>
  </property>
</Properties>
</file>